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98D3921-246B-4045-8AA9-C7AF285CF689}"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DC67092-1DAD-4FC2-A42B-57E32E566B7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6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018A4EF2-3B60-4D53-AAB3-3F2A99ABB987}"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9F03518F-444A-4312-B197-1C80D6EFCA35}"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BC89766E-80F1-4380-8DD5-8478E1F2FD49}"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7013E5E0-AE26-471F-8A48-442A19EEFC17}"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C9A65DD9-EACC-4E06-95B6-56BE79A5C725}"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4F1ECB02-AD38-441B-AAAB-45EA0315A630}"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3725D61-4D85-4E71-AA5B-AA47244A8C16}"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5F760F2E-3E18-4DBF-BCF6-A6FAB9ECE9F5}"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1E70EE7E-626D-468A-9318-C874190B0BBD}"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5EDFFD1A-DCB9-41BF-8CF7-2A434FD6A372}"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EBB249F-FF2E-477C-9DCA-99B8799EDDD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B04286A3-D6B3-4536-82B5-D63AB40869E6}"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02A96560-8806-4265-BA35-4584207DC816}"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2D053E72-C1DE-4EA2-B2DC-DF8C789D5E38}"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AAE1F5A9-8E7A-42E5-83C9-8FFE39647ABC}"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3"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1029F5B1-AA3A-4526-9CBA-C3F0871FC0AC}"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57A6F79D-903F-41F9-B98E-D97A256F7AB3}"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2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46FAE210-A438-45E2-9304-FECA72CA4005}"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B6F96E6-BAD2-4256-AF79-3679A9C41DBD}"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7E8A64C2-CB0E-4798-84AE-6C5718FDA025}"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0EAC70B5-D5EE-4CBA-9F54-B8E549935088}" type="slidenum">
              <a:t>&lt;#&gt;</a:t>
            </a:fld>
          </a:p>
        </p:txBody>
      </p:sp>
      <p:sp>
        <p:nvSpPr>
          <p:cNvPr id="9" name="PlaceHolder 8"/>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0D310FD-1E83-4E52-97AA-9B7B7385687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2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456C5788-6770-43A7-AB58-EF52805FDCBF}" type="slidenum">
              <a:t>&lt;#&gt;</a:t>
            </a:fld>
          </a:p>
        </p:txBody>
      </p:sp>
      <p:sp>
        <p:nvSpPr>
          <p:cNvPr id="11" name="PlaceHolder 10"/>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C20AF17-466C-440B-B4BF-CB1137869BD6}"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6EF5912-31AA-4C97-B938-FE41E23FAF0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5EDE534-7F1D-4983-8A28-213BB88BC3E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CFF3C6F-5B01-4245-A06B-3A6AB27D47D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E8B88F6-8096-4573-80BF-6946E05F882F}"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F4FF07E-A57C-45AC-AEC0-9FF1FA9E9C98}"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589C6A0-84E8-467A-B932-29737946FE3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3B9AB11-BE02-477E-9BBF-3A60354BF20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4846467-3374-492D-9C9D-1326CEE8BEA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4CA92AA-038F-4BCE-8030-3D1730E7F40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895654D-0297-4715-AD93-C14B710DB6E1}"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A72DEED-EAAE-4C72-82C2-D198FF0315A8}"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F5B4FF0-3DC4-4312-8A9D-2E24736D2DEC}"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82E00470-2E73-45A8-BDE4-D6C223D64CEA}"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D4F35A0-B51D-4B97-80C5-ED34552B0E50}"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C281DA88-C242-4C96-B333-844BF1CDB969}"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8C65AA7-9399-432F-BC14-EF94A16B2549}"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16C33DB-7BB3-48A5-8EAA-C41F13130605}"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CECA790-91BC-4928-9944-1E30F40BBB7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0DB0619-B1F7-4CDE-8837-46EA12EBD5D5}"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4F52FAA-2838-4CF2-B190-74DB898844AE}"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9B2F938-7CB0-4CCB-8DB4-6169CB23A3C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68924F7-697E-4738-8873-7C11DBCFD384}"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B812EE5-4F5A-43C7-95A4-A499552F73D5}"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61F542E5-752E-478D-9862-71AFF4499AC7}"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4CADA428-EDD3-4791-812F-4E46BBC132FE}"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AC02F3C6-B572-4D20-BC76-1512C001FB80}"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EF21C1A-CA8D-4B3B-9D6D-17DCE95B6670}"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3DE02DB-8C30-44EE-A18B-455CE36A7FF4}"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3AAD8B9-545E-43F7-BEA3-88C2C74F9DF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BF2C0C04-AFAB-4CE9-82D2-B6A8631CE40D}"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4B8512AC-B561-4744-9D9B-9DE741247463}"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3925DBB-3B46-4495-A2E0-156BC7055FBE}"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F0B2DC8-6072-42CF-B6E2-D9B0B35F67B9}"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A1AF2A3-96C4-484E-AF35-53434C8EA052}"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8C1493E-41BE-472C-B280-A53E2919C86E}"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8D9B1C0-FEAC-4365-971A-09456D049D56}"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FB494BC3-9096-4A31-A239-CBB770B544DE}"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FD952EFA-BFC8-4AF1-A966-D20CA42C8F95}"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4828A053-618F-4D79-A797-0BE998DE109B}"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54A6738-08AD-4BD7-9F33-3AF3F648E2C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E2C3C6A-CB2C-4767-8F53-56CFD757D4A0}"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CF7E0E1E-2968-45CC-9CB8-9702DE0D0463}"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8EAA02CD-A957-4719-8E6D-98C1F9823269}"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FFA4F1CB-E456-45C4-8274-6B661F64BB06}"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3"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6637592-F2AB-413D-914F-FDD31BE374C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8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EA5CF14-2780-4D84-8D43-0F0C2D9BBD90}"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E1CE854-60F6-497D-A37F-125095B0DABF}"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B701E95-76AF-4B5F-AF0B-21FC26C54B54}"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2034CC27-49D2-4B25-AD21-4E08F39AE982}"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98C7ECD1-49E3-4748-8889-06AD75369CEC}"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8A61C1F-2748-4B4F-A3F9-601D48C066B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1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6ED4BC54-B77B-40F2-8B62-50FD30DF0906}"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D8320282-0911-479C-940C-7244B5C0D925}"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7"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EB1E92F-399A-48FB-8EB9-5A25C3740BAC}"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D2501FF-C14D-430D-AF38-CA70BBA88793}"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122A089-246B-4E74-BC6B-C58FFC09C6EA}"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38E009E9-EDBF-48C0-867A-6BC87CA21BA6}"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5"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44443A51-29F6-49FC-8198-B58BF0DC82E8}"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0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C1ADAC4-ADD4-45D8-88C3-DCF3021BAC20}"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1D1EAB3C-C14E-4318-945F-283614E4C3C1}"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C6C8015-9694-4336-B27F-042C7CC50133}"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0BB0D90-DD16-4037-A5B7-8BC230973F2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1215A046-2A4E-4D37-82EE-E6BE7194C999}"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7E5421C0-2C2D-46D8-A4F6-868A1913D823}"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087FF5F7-2060-4FEB-A931-4636679FE365}"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CE82D978-D4CA-4FC4-A41F-130D8480273E}"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B029EDD2-E23F-4819-8984-1123C6CB69FE}"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072E233-B015-41D7-A6E3-3031C8BDAC74}"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2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9A94C666-CD6B-40C5-98F5-861843DCB603}"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8F41CE9F-9869-44C1-AE5D-884C64E38AE5}"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7"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52B5F16C-5E8B-435D-8329-21BF863A79DC}"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9E926FF8-B6D0-4568-8D8F-C04FAC6D9F64}"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7FF0BF6-F778-4932-B381-3D8F40C0A5D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1DB765D8-8EAB-4207-B400-1DBC078E5EBC}"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DBBF726-D6B3-4A33-BCE7-A7BE62E471F4}"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44F410A-A305-4EDD-B6F5-8CFF8AD64C69}"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8216DA2C-5A3F-4015-8579-A5E023C73D6B}"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742F7183-4F7E-444F-9F5B-B438E3A206DD}"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764CE65F-828E-4575-932A-D9037752F078}"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8855996F-3E1A-4AFE-B1BF-0A82F49F4234}"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39DB8E2C-1E3C-4A0E-8273-E378171EAD45}"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8F6BD501-4BB7-42EF-86B9-17B59998814B}"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089C0EAF-19DB-4CFD-8774-786090349126}"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CCBFC77-3541-4EA8-BA94-DBCD40DE8B5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9" name="PlaceHolder 1"/>
          <p:cNvSpPr>
            <a:spLocks noGrp="1"/>
          </p:cNvSpPr>
          <p:nvPr>
            <p:ph type="subTitle"/>
          </p:nvPr>
        </p:nvSpPr>
        <p:spPr>
          <a:xfrm>
            <a:off x="504000" y="226080"/>
            <a:ext cx="9069480" cy="4376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D3EC321C-1A18-4B2C-A696-EFF87D88FD7E}"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DEAD9DA8-460E-437B-A50C-1EF85785D334}"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ABCCB745-35D5-4DE8-8E20-E70FECEFC053}"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2D4195D7-E422-4C2E-99EC-C1DE343A0C2D}"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8755C33-3B01-4917-9B34-7361CAD4958A}"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10640600-234C-448C-98FF-1C83508C1B21}"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F22A57EF-64B2-4321-BF5D-4211326C7F37}"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4F3E139C-5E47-439E-BA9C-B65B77487C6C}"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F6DE6A44-9BAB-4ECF-8663-40DB115B4885}"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B1D374A9-5592-46F1-9B39-D1993795D747}" type="slidenum">
              <a:t>&lt;#&gt;</a:t>
            </a:fld>
          </a:p>
        </p:txBody>
      </p:sp>
      <p:sp>
        <p:nvSpPr>
          <p:cNvPr id="6" name="PlaceHolder 5"/>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5"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6"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7"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8"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9"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0"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1"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2"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3"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3"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4"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5"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6"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7"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8"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9"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2"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5"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6"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7"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8"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9"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0"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1"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7"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8"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9"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0"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1"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2"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3"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9"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0"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1"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2"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3"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4"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5"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8"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1" name="PlaceHolder 1"/>
          <p:cNvSpPr>
            <a:spLocks noGrp="1"/>
          </p:cNvSpPr>
          <p:nvPr>
            <p:ph type="ftr" idx="1"/>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 </a:t>
            </a:r>
            <a:endParaRPr b="0" lang="en-US" sz="1400" spc="-1" strike="noStrike">
              <a:latin typeface="Times New Roman"/>
            </a:endParaRPr>
          </a:p>
        </p:txBody>
      </p:sp>
      <p:sp>
        <p:nvSpPr>
          <p:cNvPr id="82" name="PlaceHolder 2"/>
          <p:cNvSpPr>
            <a:spLocks noGrp="1"/>
          </p:cNvSpPr>
          <p:nvPr>
            <p:ph type="sldNum" idx="2"/>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47089406-3C7F-4E9D-9839-FB65414CC022}" type="slidenum">
              <a:rPr b="0" lang="en-US" sz="1400" spc="-1" strike="noStrike">
                <a:latin typeface="Arial"/>
              </a:rPr>
              <a:t>&lt;number&gt;</a:t>
            </a:fld>
            <a:endParaRPr b="0" lang="en-US" sz="1400" spc="-1" strike="noStrike">
              <a:latin typeface="Times New Roman"/>
            </a:endParaRPr>
          </a:p>
        </p:txBody>
      </p:sp>
      <p:sp>
        <p:nvSpPr>
          <p:cNvPr id="83" name="PlaceHolder 3"/>
          <p:cNvSpPr>
            <a:spLocks noGrp="1"/>
          </p:cNvSpPr>
          <p:nvPr>
            <p:ph type="dt" idx="3"/>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0"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1"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2"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3"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4"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5"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6"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7"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8"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9"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0"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1"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2"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3"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4"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5"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6"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7"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8"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9"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0"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1"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2"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3"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4"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5"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6"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27"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28"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29"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30"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31"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32"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33"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34"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35"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36"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37"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38"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39"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40"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41"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42"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43"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44"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45"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46"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47"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48"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49"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50"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51"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52"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53"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54"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55"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56"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57"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58"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59"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60"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61"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62"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63"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64"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65"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66"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67"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68"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69"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70"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71"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72"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3"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4"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5"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6"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7"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178"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79"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18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81" name="PlaceHolder 2"/>
          <p:cNvSpPr>
            <a:spLocks noGrp="1"/>
          </p:cNvSpPr>
          <p:nvPr>
            <p:ph type="ftr" idx="28"/>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182" name="PlaceHolder 3"/>
          <p:cNvSpPr>
            <a:spLocks noGrp="1"/>
          </p:cNvSpPr>
          <p:nvPr>
            <p:ph type="sldNum" idx="29"/>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99328AAC-4F56-46D6-B967-4E03741898D9}" type="slidenum">
              <a:rPr b="0" lang="en-US" sz="1400" spc="-1" strike="noStrike">
                <a:latin typeface="Arial"/>
              </a:rPr>
              <a:t>&lt;number&gt;</a:t>
            </a:fld>
            <a:endParaRPr b="0" lang="en-US" sz="1400" spc="-1" strike="noStrike">
              <a:latin typeface="Times New Roman"/>
            </a:endParaRPr>
          </a:p>
        </p:txBody>
      </p:sp>
      <p:sp>
        <p:nvSpPr>
          <p:cNvPr id="1183" name="PlaceHolder 4"/>
          <p:cNvSpPr>
            <a:spLocks noGrp="1"/>
          </p:cNvSpPr>
          <p:nvPr>
            <p:ph type="dt" idx="30"/>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18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3"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4"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5"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6"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7"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8"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9"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0"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1"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2"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3"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4"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5"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6"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7"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8"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9"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0"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1"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2"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3"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4"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5"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6"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7"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8"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9"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50"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51"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52"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53"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54"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55"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56"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57"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58"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59"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60"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61"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62"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63"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64"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65"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66"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67"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68"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69"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0"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1"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2"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3"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74"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5"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76"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77"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78"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79"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80"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81"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82"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83"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84"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85"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86"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87"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88"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89"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90"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91"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92"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93"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94"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95"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96"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97"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98"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99"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00"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01"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02"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03" name="PlaceHolder 1"/>
          <p:cNvSpPr>
            <a:spLocks noGrp="1"/>
          </p:cNvSpPr>
          <p:nvPr>
            <p:ph type="ftr" idx="4"/>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204" name="PlaceHolder 2"/>
          <p:cNvSpPr>
            <a:spLocks noGrp="1"/>
          </p:cNvSpPr>
          <p:nvPr>
            <p:ph type="sldNum" idx="5"/>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5EE27901-57D2-42DA-AF19-AC8E017F7D71}" type="slidenum">
              <a:rPr b="0" lang="en-US" sz="1400" spc="-1" strike="noStrike">
                <a:latin typeface="Arial"/>
              </a:rPr>
              <a:t>&lt;number&gt;</a:t>
            </a:fld>
            <a:endParaRPr b="0" lang="en-US" sz="1400" spc="-1" strike="noStrike">
              <a:latin typeface="Times New Roman"/>
            </a:endParaRPr>
          </a:p>
        </p:txBody>
      </p:sp>
      <p:sp>
        <p:nvSpPr>
          <p:cNvPr id="205" name="PlaceHolder 3"/>
          <p:cNvSpPr>
            <a:spLocks noGrp="1"/>
          </p:cNvSpPr>
          <p:nvPr>
            <p:ph type="dt" idx="6"/>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5"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6"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7"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8"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9"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0"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1"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2"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3"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4"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5"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6"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7"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8"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9"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0"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1"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2"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3"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4"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5"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6"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7"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8"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9"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0"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1"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72"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73"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74"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75"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76"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77"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78"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79"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80"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1"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2"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3"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4"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85"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86"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87"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88"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89"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90"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1"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2"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3"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4"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5"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96"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7"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298"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299"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00"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01"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02"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3"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4"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5"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6"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07"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08"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09"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10"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11"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12"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3"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4"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5"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6"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17"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18"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19"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0"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1"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2"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23"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4"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25"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26"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7"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8" name="PlaceHolder 4"/>
          <p:cNvSpPr>
            <a:spLocks noGrp="1"/>
          </p:cNvSpPr>
          <p:nvPr>
            <p:ph type="ftr" idx="7"/>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329" name="PlaceHolder 5"/>
          <p:cNvSpPr>
            <a:spLocks noGrp="1"/>
          </p:cNvSpPr>
          <p:nvPr>
            <p:ph type="sldNum" idx="8"/>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068F19F3-9523-4E0A-A6CF-589B5EE10403}" type="slidenum">
              <a:rPr b="0" lang="en-US" sz="1400" spc="-1" strike="noStrike">
                <a:latin typeface="Arial"/>
              </a:rPr>
              <a:t>&lt;number&gt;</a:t>
            </a:fld>
            <a:endParaRPr b="0" lang="en-US" sz="1400" spc="-1" strike="noStrike">
              <a:latin typeface="Times New Roman"/>
            </a:endParaRPr>
          </a:p>
        </p:txBody>
      </p:sp>
      <p:sp>
        <p:nvSpPr>
          <p:cNvPr id="330" name="PlaceHolder 6"/>
          <p:cNvSpPr>
            <a:spLocks noGrp="1"/>
          </p:cNvSpPr>
          <p:nvPr>
            <p:ph type="dt" idx="9"/>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8"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9"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0"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1"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2"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3"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4"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5"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6"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7"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8"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9"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0"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1"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2"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3"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4"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5"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6"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7"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8"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9"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0"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1"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2"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3"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4"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95"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96"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97"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398"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399"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00"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01"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02"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03"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4"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5"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6"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7"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08"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09"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10"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11"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12"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13"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4"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5"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6"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7"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18"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19"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0"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1"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22"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23"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24"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25"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6"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7"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8"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29"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30"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1"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2"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3"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4"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35"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36"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37"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38"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39"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40"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1"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2"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3"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4"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5"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446"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7"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448" name="PlaceHolder 1"/>
          <p:cNvSpPr>
            <a:spLocks noGrp="1"/>
          </p:cNvSpPr>
          <p:nvPr>
            <p:ph type="ftr" idx="10"/>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449" name="PlaceHolder 2"/>
          <p:cNvSpPr>
            <a:spLocks noGrp="1"/>
          </p:cNvSpPr>
          <p:nvPr>
            <p:ph type="sldNum" idx="11"/>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CBCA1265-9767-4C3A-8E54-4A634F9034CE}" type="slidenum">
              <a:rPr b="0" lang="en-US" sz="1400" spc="-1" strike="noStrike">
                <a:latin typeface="Arial"/>
              </a:rPr>
              <a:t>&lt;number&gt;</a:t>
            </a:fld>
            <a:endParaRPr b="0" lang="en-US" sz="1400" spc="-1" strike="noStrike">
              <a:latin typeface="Times New Roman"/>
            </a:endParaRPr>
          </a:p>
        </p:txBody>
      </p:sp>
      <p:sp>
        <p:nvSpPr>
          <p:cNvPr id="450" name="PlaceHolder 3"/>
          <p:cNvSpPr>
            <a:spLocks noGrp="1"/>
          </p:cNvSpPr>
          <p:nvPr>
            <p:ph type="dt" idx="12"/>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5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0"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1"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2"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3"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4"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5"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6"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7"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8"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9"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0"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1"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2"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3"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4"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5"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6"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7"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8"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9"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0"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1"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2"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3"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4"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5"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6"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17"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18"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19"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20"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1"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2"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3"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4"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25"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26"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27"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28"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29"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0"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31"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32"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33"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34"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35"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6"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7"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8"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39"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0"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41"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2"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3"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44"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45"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46"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47"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8"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49"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50"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51"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52"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3"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4"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5"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6"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57"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58"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59"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60"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61"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62"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3"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4"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5"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6"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7"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568"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69"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570"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71" name="PlaceHolder 2"/>
          <p:cNvSpPr>
            <a:spLocks noGrp="1"/>
          </p:cNvSpPr>
          <p:nvPr>
            <p:ph type="ftr" idx="13"/>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572" name="PlaceHolder 3"/>
          <p:cNvSpPr>
            <a:spLocks noGrp="1"/>
          </p:cNvSpPr>
          <p:nvPr>
            <p:ph type="sldNum" idx="14"/>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CA91CB2C-193C-4D82-A890-8DDC86304D35}" type="slidenum">
              <a:rPr b="0" lang="en-US" sz="1400" spc="-1" strike="noStrike">
                <a:latin typeface="Arial"/>
              </a:rPr>
              <a:t>&lt;number&gt;</a:t>
            </a:fld>
            <a:endParaRPr b="0" lang="en-US" sz="1400" spc="-1" strike="noStrike">
              <a:latin typeface="Times New Roman"/>
            </a:endParaRPr>
          </a:p>
        </p:txBody>
      </p:sp>
      <p:sp>
        <p:nvSpPr>
          <p:cNvPr id="573" name="PlaceHolder 4"/>
          <p:cNvSpPr>
            <a:spLocks noGrp="1"/>
          </p:cNvSpPr>
          <p:nvPr>
            <p:ph type="dt" idx="15"/>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7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2"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3"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4"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5"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6"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7"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8"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9"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0"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1"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2"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3"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4"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5"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6"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7"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8"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9"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0"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1"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2"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3"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4"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5"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6"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7"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8"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39"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40"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41"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42"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3"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4"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5"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6"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47"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48"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49"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50"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51"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52"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3"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4"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5"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6"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57"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58"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59"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60"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61"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62"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3"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64"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65"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6"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7"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8"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69"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70"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71"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72"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73"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74"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5"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6"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7"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8"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79"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80"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81"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82"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83"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84"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5"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6"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7"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8"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89"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690"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91"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69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93" name="PlaceHolder 2"/>
          <p:cNvSpPr>
            <a:spLocks noGrp="1"/>
          </p:cNvSpPr>
          <p:nvPr>
            <p:ph type="ftr" idx="16"/>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694" name="PlaceHolder 3"/>
          <p:cNvSpPr>
            <a:spLocks noGrp="1"/>
          </p:cNvSpPr>
          <p:nvPr>
            <p:ph type="sldNum" idx="17"/>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E4751A5E-40F6-4318-99CE-4EBBC2DE1413}" type="slidenum">
              <a:rPr b="0" lang="en-US" sz="1400" spc="-1" strike="noStrike">
                <a:latin typeface="Arial"/>
              </a:rPr>
              <a:t>&lt;number&gt;</a:t>
            </a:fld>
            <a:endParaRPr b="0" lang="en-US" sz="1400" spc="-1" strike="noStrike">
              <a:latin typeface="Times New Roman"/>
            </a:endParaRPr>
          </a:p>
        </p:txBody>
      </p:sp>
      <p:sp>
        <p:nvSpPr>
          <p:cNvPr id="695" name="PlaceHolder 4"/>
          <p:cNvSpPr>
            <a:spLocks noGrp="1"/>
          </p:cNvSpPr>
          <p:nvPr>
            <p:ph type="dt" idx="18"/>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9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4"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5"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6"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7"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8"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9"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0"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1"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2"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3"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4"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5"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6"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7"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8"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9"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0"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1"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2"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3"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4"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5"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6"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7"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8"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9"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60"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61"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62"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63"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64"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5"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6"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7"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8"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69"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70"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71"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72"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73"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74"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5"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6"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7"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8"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79"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0"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1"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2"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3"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4"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85"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6"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87"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88"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89"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90"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91"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2"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3"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4"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5"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796"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97"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98"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799"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0"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1"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02"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03"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04"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05"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06"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7"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8"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09"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10"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11"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12"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13"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14" name="PlaceHolder 1"/>
          <p:cNvSpPr>
            <a:spLocks noGrp="1"/>
          </p:cNvSpPr>
          <p:nvPr>
            <p:ph type="ftr" idx="19"/>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815" name="PlaceHolder 2"/>
          <p:cNvSpPr>
            <a:spLocks noGrp="1"/>
          </p:cNvSpPr>
          <p:nvPr>
            <p:ph type="sldNum" idx="20"/>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3573FA45-F2BC-4439-8625-61CC47F5B6BA}" type="slidenum">
              <a:rPr b="0" lang="en-US" sz="1400" spc="-1" strike="noStrike">
                <a:latin typeface="Arial"/>
              </a:rPr>
              <a:t>&lt;number&gt;</a:t>
            </a:fld>
            <a:endParaRPr b="0" lang="en-US" sz="1400" spc="-1" strike="noStrike">
              <a:latin typeface="Times New Roman"/>
            </a:endParaRPr>
          </a:p>
        </p:txBody>
      </p:sp>
      <p:sp>
        <p:nvSpPr>
          <p:cNvPr id="816" name="PlaceHolder 3"/>
          <p:cNvSpPr>
            <a:spLocks noGrp="1"/>
          </p:cNvSpPr>
          <p:nvPr>
            <p:ph type="dt" idx="21"/>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1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6"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7"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8"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9"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0"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1"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2"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3"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4"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5"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6"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7"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8"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9"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0"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1"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2"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3"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4"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5"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6"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7"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8"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9"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0"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1"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2"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83"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84"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85"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86"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87"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88"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89"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90"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91"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92"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93"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94"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95"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896"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97"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98"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899"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00"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01"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2"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3"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4"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5"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6"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07"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8"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09"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10"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11"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12"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13"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14"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15"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16"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17"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18"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19"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20"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21"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22"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23"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24"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25"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26"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27"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28"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29"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0"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1"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2"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3"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934"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5"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93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37" name="PlaceHolder 2"/>
          <p:cNvSpPr>
            <a:spLocks noGrp="1"/>
          </p:cNvSpPr>
          <p:nvPr>
            <p:ph type="ftr" idx="22"/>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938" name="PlaceHolder 3"/>
          <p:cNvSpPr>
            <a:spLocks noGrp="1"/>
          </p:cNvSpPr>
          <p:nvPr>
            <p:ph type="sldNum" idx="23"/>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608CE67F-AB90-4F2C-A01E-FB80B92234F6}" type="slidenum">
              <a:rPr b="0" lang="en-US" sz="1400" spc="-1" strike="noStrike">
                <a:latin typeface="Arial"/>
              </a:rPr>
              <a:t>&lt;number&gt;</a:t>
            </a:fld>
            <a:endParaRPr b="0" lang="en-US" sz="1400" spc="-1" strike="noStrike">
              <a:latin typeface="Times New Roman"/>
            </a:endParaRPr>
          </a:p>
        </p:txBody>
      </p:sp>
      <p:sp>
        <p:nvSpPr>
          <p:cNvPr id="939" name="PlaceHolder 4"/>
          <p:cNvSpPr>
            <a:spLocks noGrp="1"/>
          </p:cNvSpPr>
          <p:nvPr>
            <p:ph type="dt" idx="24"/>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4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
          <p:cNvSpPr/>
          <p:nvPr/>
        </p:nvSpPr>
        <p:spPr>
          <a:xfrm>
            <a:off x="540000" y="306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8" name=""/>
          <p:cNvSpPr/>
          <p:nvPr/>
        </p:nvSpPr>
        <p:spPr>
          <a:xfrm>
            <a:off x="720000" y="48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9" name=""/>
          <p:cNvSpPr/>
          <p:nvPr/>
        </p:nvSpPr>
        <p:spPr>
          <a:xfrm>
            <a:off x="864000" y="702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0" name=""/>
          <p:cNvSpPr/>
          <p:nvPr/>
        </p:nvSpPr>
        <p:spPr>
          <a:xfrm>
            <a:off x="720000" y="126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1" name=""/>
          <p:cNvSpPr/>
          <p:nvPr/>
        </p:nvSpPr>
        <p:spPr>
          <a:xfrm>
            <a:off x="864000" y="954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2" name=""/>
          <p:cNvSpPr/>
          <p:nvPr/>
        </p:nvSpPr>
        <p:spPr>
          <a:xfrm flipH="1">
            <a:off x="536400" y="1350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3" name=""/>
          <p:cNvSpPr/>
          <p:nvPr/>
        </p:nvSpPr>
        <p:spPr>
          <a:xfrm flipH="1">
            <a:off x="716400" y="117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4" name=""/>
          <p:cNvSpPr/>
          <p:nvPr/>
        </p:nvSpPr>
        <p:spPr>
          <a:xfrm flipH="1">
            <a:off x="716400" y="1530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5" name=""/>
          <p:cNvSpPr/>
          <p:nvPr/>
        </p:nvSpPr>
        <p:spPr>
          <a:xfrm flipH="1">
            <a:off x="860400" y="1746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6" name=""/>
          <p:cNvSpPr/>
          <p:nvPr/>
        </p:nvSpPr>
        <p:spPr>
          <a:xfrm flipH="1">
            <a:off x="860400" y="199836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7" name=""/>
          <p:cNvSpPr/>
          <p:nvPr/>
        </p:nvSpPr>
        <p:spPr>
          <a:xfrm>
            <a:off x="540000" y="239436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8" name=""/>
          <p:cNvSpPr/>
          <p:nvPr/>
        </p:nvSpPr>
        <p:spPr>
          <a:xfrm>
            <a:off x="720000" y="221436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9" name=""/>
          <p:cNvSpPr/>
          <p:nvPr/>
        </p:nvSpPr>
        <p:spPr>
          <a:xfrm>
            <a:off x="720000" y="2583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0" name=""/>
          <p:cNvSpPr/>
          <p:nvPr/>
        </p:nvSpPr>
        <p:spPr>
          <a:xfrm>
            <a:off x="864000" y="2799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1" name=""/>
          <p:cNvSpPr/>
          <p:nvPr/>
        </p:nvSpPr>
        <p:spPr>
          <a:xfrm>
            <a:off x="864000" y="3051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2" name=""/>
          <p:cNvSpPr/>
          <p:nvPr/>
        </p:nvSpPr>
        <p:spPr>
          <a:xfrm flipH="1">
            <a:off x="536400" y="3447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3" name=""/>
          <p:cNvSpPr/>
          <p:nvPr/>
        </p:nvSpPr>
        <p:spPr>
          <a:xfrm flipH="1">
            <a:off x="735120" y="3267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4" name=""/>
          <p:cNvSpPr/>
          <p:nvPr/>
        </p:nvSpPr>
        <p:spPr>
          <a:xfrm flipH="1">
            <a:off x="725760" y="3636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5" name=""/>
          <p:cNvSpPr/>
          <p:nvPr/>
        </p:nvSpPr>
        <p:spPr>
          <a:xfrm flipH="1">
            <a:off x="869760" y="3852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6" name=""/>
          <p:cNvSpPr/>
          <p:nvPr/>
        </p:nvSpPr>
        <p:spPr>
          <a:xfrm flipH="1">
            <a:off x="869760" y="4104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7" name=""/>
          <p:cNvSpPr/>
          <p:nvPr/>
        </p:nvSpPr>
        <p:spPr>
          <a:xfrm>
            <a:off x="549360" y="4500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8" name=""/>
          <p:cNvSpPr/>
          <p:nvPr/>
        </p:nvSpPr>
        <p:spPr>
          <a:xfrm>
            <a:off x="729360" y="432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9" name=""/>
          <p:cNvSpPr/>
          <p:nvPr/>
        </p:nvSpPr>
        <p:spPr>
          <a:xfrm>
            <a:off x="729360" y="4680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0" name=""/>
          <p:cNvSpPr/>
          <p:nvPr/>
        </p:nvSpPr>
        <p:spPr>
          <a:xfrm>
            <a:off x="873360" y="4896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1" name=""/>
          <p:cNvSpPr/>
          <p:nvPr/>
        </p:nvSpPr>
        <p:spPr>
          <a:xfrm>
            <a:off x="873360" y="5148720"/>
            <a:ext cx="68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2" name=""/>
          <p:cNvSpPr/>
          <p:nvPr/>
        </p:nvSpPr>
        <p:spPr>
          <a:xfrm flipH="1">
            <a:off x="545760" y="5544720"/>
            <a:ext cx="71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3" name=""/>
          <p:cNvSpPr/>
          <p:nvPr/>
        </p:nvSpPr>
        <p:spPr>
          <a:xfrm flipH="1">
            <a:off x="725760" y="5364720"/>
            <a:ext cx="35676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4" name=""/>
          <p:cNvSpPr/>
          <p:nvPr/>
        </p:nvSpPr>
        <p:spPr>
          <a:xfrm>
            <a:off x="1260000" y="21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05" name=""/>
          <p:cNvSpPr/>
          <p:nvPr/>
        </p:nvSpPr>
        <p:spPr>
          <a:xfrm>
            <a:off x="1080000" y="39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06" name=""/>
          <p:cNvSpPr/>
          <p:nvPr/>
        </p:nvSpPr>
        <p:spPr>
          <a:xfrm>
            <a:off x="1080000" y="3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07" name=""/>
          <p:cNvSpPr/>
          <p:nvPr/>
        </p:nvSpPr>
        <p:spPr>
          <a:xfrm>
            <a:off x="936000" y="612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08" name=""/>
          <p:cNvSpPr/>
          <p:nvPr/>
        </p:nvSpPr>
        <p:spPr>
          <a:xfrm>
            <a:off x="936000" y="86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09" name=""/>
          <p:cNvSpPr/>
          <p:nvPr/>
        </p:nvSpPr>
        <p:spPr>
          <a:xfrm flipH="1">
            <a:off x="1255680" y="126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10" name=""/>
          <p:cNvSpPr/>
          <p:nvPr/>
        </p:nvSpPr>
        <p:spPr>
          <a:xfrm flipH="1">
            <a:off x="1075680" y="108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11" name=""/>
          <p:cNvSpPr/>
          <p:nvPr/>
        </p:nvSpPr>
        <p:spPr>
          <a:xfrm flipH="1">
            <a:off x="1075680" y="1440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12" name=""/>
          <p:cNvSpPr/>
          <p:nvPr/>
        </p:nvSpPr>
        <p:spPr>
          <a:xfrm flipH="1">
            <a:off x="931680" y="165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13" name=""/>
          <p:cNvSpPr/>
          <p:nvPr/>
        </p:nvSpPr>
        <p:spPr>
          <a:xfrm flipH="1">
            <a:off x="931680" y="1908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14" name=""/>
          <p:cNvSpPr/>
          <p:nvPr/>
        </p:nvSpPr>
        <p:spPr>
          <a:xfrm>
            <a:off x="1260000" y="230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15" name=""/>
          <p:cNvSpPr/>
          <p:nvPr/>
        </p:nvSpPr>
        <p:spPr>
          <a:xfrm>
            <a:off x="1080000" y="212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16" name=""/>
          <p:cNvSpPr/>
          <p:nvPr/>
        </p:nvSpPr>
        <p:spPr>
          <a:xfrm>
            <a:off x="1080000" y="2493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17" name=""/>
          <p:cNvSpPr/>
          <p:nvPr/>
        </p:nvSpPr>
        <p:spPr>
          <a:xfrm>
            <a:off x="936000" y="2709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18" name=""/>
          <p:cNvSpPr/>
          <p:nvPr/>
        </p:nvSpPr>
        <p:spPr>
          <a:xfrm>
            <a:off x="936000" y="2961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19" name=""/>
          <p:cNvSpPr/>
          <p:nvPr/>
        </p:nvSpPr>
        <p:spPr>
          <a:xfrm flipH="1">
            <a:off x="1255680" y="335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20" name=""/>
          <p:cNvSpPr/>
          <p:nvPr/>
        </p:nvSpPr>
        <p:spPr>
          <a:xfrm flipH="1">
            <a:off x="1094400" y="3177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21" name=""/>
          <p:cNvSpPr/>
          <p:nvPr/>
        </p:nvSpPr>
        <p:spPr>
          <a:xfrm flipH="1">
            <a:off x="1085040" y="354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22" name=""/>
          <p:cNvSpPr/>
          <p:nvPr/>
        </p:nvSpPr>
        <p:spPr>
          <a:xfrm flipH="1">
            <a:off x="941040" y="3762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23" name=""/>
          <p:cNvSpPr/>
          <p:nvPr/>
        </p:nvSpPr>
        <p:spPr>
          <a:xfrm flipH="1">
            <a:off x="941040" y="401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24" name=""/>
          <p:cNvSpPr/>
          <p:nvPr/>
        </p:nvSpPr>
        <p:spPr>
          <a:xfrm>
            <a:off x="1269360" y="441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25" name=""/>
          <p:cNvSpPr/>
          <p:nvPr/>
        </p:nvSpPr>
        <p:spPr>
          <a:xfrm>
            <a:off x="1089360" y="423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26" name=""/>
          <p:cNvSpPr/>
          <p:nvPr/>
        </p:nvSpPr>
        <p:spPr>
          <a:xfrm>
            <a:off x="1089360" y="4590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27" name=""/>
          <p:cNvSpPr/>
          <p:nvPr/>
        </p:nvSpPr>
        <p:spPr>
          <a:xfrm>
            <a:off x="945360" y="480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28" name=""/>
          <p:cNvSpPr/>
          <p:nvPr/>
        </p:nvSpPr>
        <p:spPr>
          <a:xfrm>
            <a:off x="945360" y="5058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29" name=""/>
          <p:cNvSpPr/>
          <p:nvPr/>
        </p:nvSpPr>
        <p:spPr>
          <a:xfrm flipH="1">
            <a:off x="365040" y="545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0" name=""/>
          <p:cNvSpPr/>
          <p:nvPr/>
        </p:nvSpPr>
        <p:spPr>
          <a:xfrm flipH="1">
            <a:off x="545040" y="5274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1" name=""/>
          <p:cNvSpPr/>
          <p:nvPr/>
        </p:nvSpPr>
        <p:spPr>
          <a:xfrm>
            <a:off x="360000" y="21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32" name=""/>
          <p:cNvSpPr/>
          <p:nvPr/>
        </p:nvSpPr>
        <p:spPr>
          <a:xfrm>
            <a:off x="540000" y="39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33" name=""/>
          <p:cNvSpPr/>
          <p:nvPr/>
        </p:nvSpPr>
        <p:spPr>
          <a:xfrm>
            <a:off x="540000" y="36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34" name=""/>
          <p:cNvSpPr/>
          <p:nvPr/>
        </p:nvSpPr>
        <p:spPr>
          <a:xfrm>
            <a:off x="684000" y="612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35" name=""/>
          <p:cNvSpPr/>
          <p:nvPr/>
        </p:nvSpPr>
        <p:spPr>
          <a:xfrm>
            <a:off x="684000" y="864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6" name=""/>
          <p:cNvSpPr/>
          <p:nvPr/>
        </p:nvSpPr>
        <p:spPr>
          <a:xfrm flipH="1">
            <a:off x="355680" y="126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7" name=""/>
          <p:cNvSpPr/>
          <p:nvPr/>
        </p:nvSpPr>
        <p:spPr>
          <a:xfrm flipH="1">
            <a:off x="535680" y="108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8" name=""/>
          <p:cNvSpPr/>
          <p:nvPr/>
        </p:nvSpPr>
        <p:spPr>
          <a:xfrm flipH="1">
            <a:off x="535680" y="1440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39" name=""/>
          <p:cNvSpPr/>
          <p:nvPr/>
        </p:nvSpPr>
        <p:spPr>
          <a:xfrm flipH="1">
            <a:off x="679680" y="165636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40" name=""/>
          <p:cNvSpPr/>
          <p:nvPr/>
        </p:nvSpPr>
        <p:spPr>
          <a:xfrm flipH="1">
            <a:off x="679680" y="1908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41" name=""/>
          <p:cNvSpPr/>
          <p:nvPr/>
        </p:nvSpPr>
        <p:spPr>
          <a:xfrm>
            <a:off x="360000" y="230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42" name=""/>
          <p:cNvSpPr/>
          <p:nvPr/>
        </p:nvSpPr>
        <p:spPr>
          <a:xfrm>
            <a:off x="540000" y="212436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43" name=""/>
          <p:cNvSpPr/>
          <p:nvPr/>
        </p:nvSpPr>
        <p:spPr>
          <a:xfrm>
            <a:off x="540000" y="2493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44" name=""/>
          <p:cNvSpPr/>
          <p:nvPr/>
        </p:nvSpPr>
        <p:spPr>
          <a:xfrm>
            <a:off x="684000" y="2709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45" name=""/>
          <p:cNvSpPr/>
          <p:nvPr/>
        </p:nvSpPr>
        <p:spPr>
          <a:xfrm>
            <a:off x="684000" y="2961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46" name=""/>
          <p:cNvSpPr/>
          <p:nvPr/>
        </p:nvSpPr>
        <p:spPr>
          <a:xfrm flipH="1">
            <a:off x="355680" y="335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47" name=""/>
          <p:cNvSpPr/>
          <p:nvPr/>
        </p:nvSpPr>
        <p:spPr>
          <a:xfrm flipH="1">
            <a:off x="554400" y="3177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48" name=""/>
          <p:cNvSpPr/>
          <p:nvPr/>
        </p:nvSpPr>
        <p:spPr>
          <a:xfrm flipH="1">
            <a:off x="545040" y="3546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49" name=""/>
          <p:cNvSpPr/>
          <p:nvPr/>
        </p:nvSpPr>
        <p:spPr>
          <a:xfrm flipH="1">
            <a:off x="689040" y="3762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50" name=""/>
          <p:cNvSpPr/>
          <p:nvPr/>
        </p:nvSpPr>
        <p:spPr>
          <a:xfrm flipH="1">
            <a:off x="689040" y="401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1" name=""/>
          <p:cNvSpPr/>
          <p:nvPr/>
        </p:nvSpPr>
        <p:spPr>
          <a:xfrm>
            <a:off x="369360" y="441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2" name=""/>
          <p:cNvSpPr/>
          <p:nvPr/>
        </p:nvSpPr>
        <p:spPr>
          <a:xfrm>
            <a:off x="549360" y="423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3" name=""/>
          <p:cNvSpPr/>
          <p:nvPr/>
        </p:nvSpPr>
        <p:spPr>
          <a:xfrm>
            <a:off x="549360" y="4590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4" name=""/>
          <p:cNvSpPr/>
          <p:nvPr/>
        </p:nvSpPr>
        <p:spPr>
          <a:xfrm>
            <a:off x="693360" y="4806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5" name=""/>
          <p:cNvSpPr/>
          <p:nvPr/>
        </p:nvSpPr>
        <p:spPr>
          <a:xfrm>
            <a:off x="693360" y="5058720"/>
            <a:ext cx="176400" cy="176400"/>
          </a:xfrm>
          <a:prstGeom prst="ellipse">
            <a:avLst/>
          </a:prstGeom>
          <a:solidFill>
            <a:srgbClr val="ffd8ce"/>
          </a:solidFill>
          <a:ln w="18000">
            <a:solidFill>
              <a:srgbClr val="ff4000"/>
            </a:solidFill>
            <a:round/>
          </a:ln>
        </p:spPr>
        <p:style>
          <a:lnRef idx="0"/>
          <a:fillRef idx="0"/>
          <a:effectRef idx="0"/>
          <a:fontRef idx="minor"/>
        </p:style>
      </p:sp>
      <p:sp>
        <p:nvSpPr>
          <p:cNvPr id="1056" name=""/>
          <p:cNvSpPr/>
          <p:nvPr/>
        </p:nvSpPr>
        <p:spPr>
          <a:xfrm flipH="1">
            <a:off x="1265040" y="545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7" name=""/>
          <p:cNvSpPr/>
          <p:nvPr/>
        </p:nvSpPr>
        <p:spPr>
          <a:xfrm flipH="1">
            <a:off x="1085040" y="5274720"/>
            <a:ext cx="176400" cy="176400"/>
          </a:xfrm>
          <a:prstGeom prst="ellipse">
            <a:avLst/>
          </a:prstGeom>
          <a:solidFill>
            <a:srgbClr val="dee6ef"/>
          </a:solidFill>
          <a:ln w="18000">
            <a:solidFill>
              <a:srgbClr val="2a6099"/>
            </a:solidFill>
            <a:round/>
          </a:ln>
        </p:spPr>
        <p:style>
          <a:lnRef idx="0"/>
          <a:fillRef idx="0"/>
          <a:effectRef idx="0"/>
          <a:fontRef idx="minor"/>
        </p:style>
      </p:sp>
      <p:sp>
        <p:nvSpPr>
          <p:cNvPr id="1058" name="PlaceHolder 1"/>
          <p:cNvSpPr>
            <a:spLocks noGrp="1"/>
          </p:cNvSpPr>
          <p:nvPr>
            <p:ph type="ftr" idx="25"/>
          </p:nvPr>
        </p:nvSpPr>
        <p:spPr>
          <a:xfrm>
            <a:off x="3987000" y="5164920"/>
            <a:ext cx="319140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059" name="PlaceHolder 2"/>
          <p:cNvSpPr>
            <a:spLocks noGrp="1"/>
          </p:cNvSpPr>
          <p:nvPr>
            <p:ph type="sldNum" idx="26"/>
          </p:nvPr>
        </p:nvSpPr>
        <p:spPr>
          <a:xfrm>
            <a:off x="7227000" y="5164920"/>
            <a:ext cx="2344680" cy="38700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954944D4-B48C-4B40-A0E8-BA6AE71F308E}" type="slidenum">
              <a:rPr b="0" lang="en-US" sz="1400" spc="-1" strike="noStrike">
                <a:latin typeface="Arial"/>
              </a:rPr>
              <a:t>&lt;number&gt;</a:t>
            </a:fld>
            <a:endParaRPr b="0" lang="en-US" sz="1400" spc="-1" strike="noStrike">
              <a:latin typeface="Times New Roman"/>
            </a:endParaRPr>
          </a:p>
        </p:txBody>
      </p:sp>
      <p:sp>
        <p:nvSpPr>
          <p:cNvPr id="1060" name="PlaceHolder 3"/>
          <p:cNvSpPr>
            <a:spLocks noGrp="1"/>
          </p:cNvSpPr>
          <p:nvPr>
            <p:ph type="dt" idx="27"/>
          </p:nvPr>
        </p:nvSpPr>
        <p:spPr>
          <a:xfrm>
            <a:off x="1584000" y="5164920"/>
            <a:ext cx="2344680" cy="3870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6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6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8.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65.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mywiki.wooledge.org/BashGuide/SpecialCharacters" TargetMode="External"/><Relationship Id="rId3" Type="http://schemas.openxmlformats.org/officeDocument/2006/relationships/slideLayout" Target="../slideLayouts/slideLayout65.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8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89.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89.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Learning objectives</a:t>
            </a:r>
            <a:endParaRPr b="0" lang="en-US" sz="4400" spc="-1" strike="noStrike">
              <a:latin typeface="Arial"/>
            </a:endParaRPr>
          </a:p>
        </p:txBody>
      </p:sp>
      <p:sp>
        <p:nvSpPr>
          <p:cNvPr id="1222" name="PlaceHolder 2"/>
          <p:cNvSpPr>
            <a:spLocks noGrp="1"/>
          </p:cNvSpPr>
          <p:nvPr>
            <p:ph/>
          </p:nvPr>
        </p:nvSpPr>
        <p:spPr>
          <a:xfrm>
            <a:off x="1599840" y="1129680"/>
            <a:ext cx="8228520" cy="412668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2000" spc="-1" strike="noStrike">
                <a:latin typeface="Arial"/>
              </a:rPr>
              <a:t>HPC Server environment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Learn the basics of a HPC file architecture </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Arial"/>
              </a:rPr>
              <a:t>Command-line</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Understanding the Unix-like file system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Command line structure</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File system navigation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Manipulating files and directories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Show important variable that determine facts about the system's config</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Wildcards and expansion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Why the command-line?</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Fira Mono"/>
              </a:rPr>
              <a:t>Data management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Understanding BICB workflows and how to effectively organize, execute, and manage them</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Discussion about software installation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2000" spc="-1" strike="noStrike">
                <a:latin typeface="Arial"/>
                <a:ea typeface="Noto Sans CJK SC"/>
              </a:rPr>
              <a:t> </a:t>
            </a:r>
            <a:endParaRPr b="0" lang="en-US" sz="2000" spc="-1" strike="noStrike">
              <a:latin typeface="Arial"/>
            </a:endParaRPr>
          </a:p>
        </p:txBody>
      </p:sp>
      <p:sp>
        <p:nvSpPr>
          <p:cNvPr id="1223" name=""/>
          <p:cNvSpPr/>
          <p:nvPr/>
        </p:nvSpPr>
        <p:spPr>
          <a:xfrm>
            <a:off x="5875920" y="1171440"/>
            <a:ext cx="5552640" cy="400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p:txBody>
      </p:sp>
      <p:sp>
        <p:nvSpPr>
          <p:cNvPr id="4" name="PlaceHolder 3"/>
          <p:cNvSpPr>
            <a:spLocks noGrp="1"/>
          </p:cNvSpPr>
          <p:nvPr>
            <p:ph type="sldNum" idx="2"/>
          </p:nvPr>
        </p:nvSpPr>
        <p:spPr/>
        <p:txBody>
          <a:bodyPr/>
          <a:p>
            <a:fld id="{92510E08-0A37-4B04-8C34-E3CED792EF73}"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title"/>
          </p:nvPr>
        </p:nvSpPr>
        <p:spPr>
          <a:xfrm>
            <a:off x="1620000" y="216000"/>
            <a:ext cx="8096760" cy="93276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Times New Roman"/>
              </a:rPr>
              <a:t>Batch Jobs </a:t>
            </a:r>
            <a:endParaRPr b="0" lang="en-US" sz="3300" spc="-1" strike="noStrike">
              <a:latin typeface="Arial"/>
            </a:endParaRPr>
          </a:p>
        </p:txBody>
      </p:sp>
      <p:pic>
        <p:nvPicPr>
          <p:cNvPr id="1240" name="" descr=""/>
          <p:cNvPicPr/>
          <p:nvPr/>
        </p:nvPicPr>
        <p:blipFill>
          <a:blip r:embed="rId1"/>
          <a:stretch/>
        </p:blipFill>
        <p:spPr>
          <a:xfrm>
            <a:off x="1938600" y="1134360"/>
            <a:ext cx="7659360" cy="3891600"/>
          </a:xfrm>
          <a:prstGeom prst="rect">
            <a:avLst/>
          </a:prstGeom>
          <a:ln w="18000">
            <a:noFill/>
          </a:ln>
        </p:spPr>
      </p:pic>
      <p:sp>
        <p:nvSpPr>
          <p:cNvPr id="3" name="PlaceHolder 2"/>
          <p:cNvSpPr>
            <a:spLocks noGrp="1"/>
          </p:cNvSpPr>
          <p:nvPr>
            <p:ph type="sldNum" idx="8"/>
          </p:nvPr>
        </p:nvSpPr>
        <p:spPr/>
        <p:txBody>
          <a:bodyPr/>
          <a:p>
            <a:fld id="{3CF89CC6-D406-49AD-8366-5909E60B4C48}"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
          <p:cNvSpPr/>
          <p:nvPr/>
        </p:nvSpPr>
        <p:spPr>
          <a:xfrm>
            <a:off x="1009080" y="412560"/>
            <a:ext cx="9069480" cy="438588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7200" spc="-1" strike="noStrike">
                <a:solidFill>
                  <a:srgbClr val="000000"/>
                </a:solidFill>
                <a:latin typeface="Fira Mono"/>
                <a:ea typeface="DejaVu Sans"/>
              </a:rPr>
              <a:t> </a:t>
            </a:r>
            <a:r>
              <a:rPr b="0" lang="en-US" sz="7200" spc="-1" strike="noStrike">
                <a:solidFill>
                  <a:srgbClr val="000000"/>
                </a:solidFill>
                <a:latin typeface="Fira Mono"/>
                <a:ea typeface="DejaVu Sans"/>
              </a:rPr>
              <a:t>Command-Line </a:t>
            </a:r>
            <a:endParaRPr b="0" lang="en-US" sz="7200" spc="-1" strike="noStrike">
              <a:latin typeface="Arial"/>
            </a:endParaRPr>
          </a:p>
        </p:txBody>
      </p:sp>
      <p:sp>
        <p:nvSpPr>
          <p:cNvPr id="2" name="PlaceHolder 1"/>
          <p:cNvSpPr>
            <a:spLocks noGrp="1"/>
          </p:cNvSpPr>
          <p:nvPr>
            <p:ph type="sldNum" idx="5"/>
          </p:nvPr>
        </p:nvSpPr>
        <p:spPr/>
        <p:txBody>
          <a:bodyPr/>
          <a:p>
            <a:fld id="{D39C60D8-3C8E-4033-A685-D0B58BF1171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2" name="" descr=""/>
          <p:cNvPicPr/>
          <p:nvPr/>
        </p:nvPicPr>
        <p:blipFill>
          <a:blip r:embed="rId1"/>
          <a:stretch/>
        </p:blipFill>
        <p:spPr>
          <a:xfrm>
            <a:off x="2743200" y="0"/>
            <a:ext cx="5418360" cy="5255640"/>
          </a:xfrm>
          <a:prstGeom prst="rect">
            <a:avLst/>
          </a:prstGeom>
          <a:ln w="0">
            <a:noFill/>
          </a:ln>
        </p:spPr>
      </p:pic>
      <p:sp>
        <p:nvSpPr>
          <p:cNvPr id="2" name="PlaceHolder 1"/>
          <p:cNvSpPr>
            <a:spLocks noGrp="1"/>
          </p:cNvSpPr>
          <p:nvPr>
            <p:ph type="sldNum" idx="5"/>
          </p:nvPr>
        </p:nvSpPr>
        <p:spPr/>
        <p:txBody>
          <a:bodyPr/>
          <a:p>
            <a:fld id="{4006D33D-84BB-412F-A4C9-FC7C9ED48BF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
          <p:cNvSpPr/>
          <p:nvPr/>
        </p:nvSpPr>
        <p:spPr>
          <a:xfrm>
            <a:off x="1600200" y="956880"/>
            <a:ext cx="8456040" cy="869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800" spc="-1" strike="noStrike">
                <a:solidFill>
                  <a:srgbClr val="00a933"/>
                </a:solidFill>
                <a:latin typeface="Arial"/>
                <a:ea typeface="DejaVu Sans"/>
              </a:rPr>
              <a:t>Command</a:t>
            </a:r>
            <a:r>
              <a:rPr b="0" lang="en-US" sz="3800" spc="-1" strike="noStrike">
                <a:solidFill>
                  <a:srgbClr val="000000"/>
                </a:solidFill>
                <a:latin typeface="Arial"/>
                <a:ea typeface="DejaVu Sans"/>
              </a:rPr>
              <a:t>  </a:t>
            </a:r>
            <a:r>
              <a:rPr b="0" lang="en-US" sz="3800" spc="-1" strike="noStrike">
                <a:solidFill>
                  <a:srgbClr val="a7074b"/>
                </a:solidFill>
                <a:latin typeface="Arial"/>
                <a:ea typeface="DejaVu Sans"/>
              </a:rPr>
              <a:t>&lt;option(s)&gt;</a:t>
            </a:r>
            <a:r>
              <a:rPr b="0" lang="en-US" sz="3800" spc="-1" strike="noStrike">
                <a:solidFill>
                  <a:srgbClr val="000000"/>
                </a:solidFill>
                <a:latin typeface="Arial"/>
                <a:ea typeface="DejaVu Sans"/>
              </a:rPr>
              <a:t> </a:t>
            </a:r>
            <a:r>
              <a:rPr b="0" lang="en-US" sz="3800" spc="-1" strike="noStrike">
                <a:solidFill>
                  <a:srgbClr val="ff5429"/>
                </a:solidFill>
                <a:latin typeface="Arial"/>
                <a:ea typeface="DejaVu Sans"/>
              </a:rPr>
              <a:t>&lt;argument(s)&gt;</a:t>
            </a:r>
            <a:endParaRPr b="0" lang="en-US" sz="3800" spc="-1" strike="noStrike">
              <a:latin typeface="Arial"/>
            </a:endParaRPr>
          </a:p>
        </p:txBody>
      </p:sp>
      <p:sp>
        <p:nvSpPr>
          <p:cNvPr id="1244" name=""/>
          <p:cNvSpPr/>
          <p:nvPr/>
        </p:nvSpPr>
        <p:spPr>
          <a:xfrm>
            <a:off x="1600200" y="1828800"/>
            <a:ext cx="7770240" cy="3213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200" spc="-1" strike="noStrike">
                <a:solidFill>
                  <a:srgbClr val="00a933"/>
                </a:solidFill>
                <a:latin typeface="Arial"/>
                <a:ea typeface="DejaVu Sans"/>
              </a:rPr>
              <a:t>Command</a:t>
            </a:r>
            <a:r>
              <a:rPr b="0" lang="en-US" sz="2200" spc="-1" strike="noStrike">
                <a:solidFill>
                  <a:srgbClr val="000000"/>
                </a:solidFill>
                <a:latin typeface="Arial"/>
                <a:ea typeface="DejaVu Sans"/>
              </a:rPr>
              <a:t>: One of four things</a:t>
            </a:r>
            <a:endParaRPr b="0" lang="en-US" sz="2200" spc="-1" strike="noStrike">
              <a:latin typeface="Arial"/>
            </a:endParaRPr>
          </a:p>
          <a:p>
            <a:pPr>
              <a:lnSpc>
                <a:spcPct val="100000"/>
              </a:lnSpc>
              <a:buNone/>
            </a:pP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executable program</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command built into the shell itself</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shell function </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alias</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a7074b"/>
                </a:solidFill>
                <a:latin typeface="Arial"/>
                <a:ea typeface="DejaVu Sans"/>
              </a:rPr>
              <a:t>option(s)</a:t>
            </a:r>
            <a:r>
              <a:rPr b="0" lang="en-US" sz="2200" spc="-1" strike="noStrike">
                <a:solidFill>
                  <a:srgbClr val="000000"/>
                </a:solidFill>
                <a:latin typeface="Arial"/>
                <a:ea typeface="DejaVu Sans"/>
              </a:rPr>
              <a:t>: Modify commands behavior.</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ff5429"/>
                </a:solidFill>
                <a:latin typeface="Arial"/>
                <a:ea typeface="DejaVu Sans"/>
              </a:rPr>
              <a:t>Argument(s)</a:t>
            </a:r>
            <a:r>
              <a:rPr b="0" lang="en-US" sz="2200" spc="-1" strike="noStrike">
                <a:solidFill>
                  <a:srgbClr val="000000"/>
                </a:solidFill>
                <a:latin typeface="Arial"/>
                <a:ea typeface="DejaVu Sans"/>
              </a:rPr>
              <a:t>: The items upon which the command acts.</a:t>
            </a:r>
            <a:endParaRPr b="0" lang="en-US" sz="2200" spc="-1" strike="noStrike">
              <a:latin typeface="Arial"/>
            </a:endParaRPr>
          </a:p>
        </p:txBody>
      </p:sp>
      <p:sp>
        <p:nvSpPr>
          <p:cNvPr id="124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Command </a:t>
            </a:r>
            <a:endParaRPr b="0" lang="en-US" sz="4400" spc="-1" strike="noStrike">
              <a:latin typeface="Arial"/>
            </a:endParaRPr>
          </a:p>
        </p:txBody>
      </p:sp>
      <p:sp>
        <p:nvSpPr>
          <p:cNvPr id="3" name="PlaceHolder 2"/>
          <p:cNvSpPr>
            <a:spLocks noGrp="1"/>
          </p:cNvSpPr>
          <p:nvPr>
            <p:ph type="sldNum" idx="17"/>
          </p:nvPr>
        </p:nvSpPr>
        <p:spPr/>
        <p:txBody>
          <a:bodyPr/>
          <a:p>
            <a:fld id="{4A35BB7A-875E-417B-AD95-8A45EF93D12C}"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Pathnames</a:t>
            </a:r>
            <a:endParaRPr b="0" lang="en-US" sz="4400" spc="-1" strike="noStrike">
              <a:latin typeface="Arial"/>
            </a:endParaRPr>
          </a:p>
        </p:txBody>
      </p:sp>
      <p:pic>
        <p:nvPicPr>
          <p:cNvPr id="1247" name="" descr=""/>
          <p:cNvPicPr/>
          <p:nvPr/>
        </p:nvPicPr>
        <p:blipFill>
          <a:blip r:embed="rId1"/>
          <a:stretch/>
        </p:blipFill>
        <p:spPr>
          <a:xfrm>
            <a:off x="1828800" y="1920240"/>
            <a:ext cx="8000280" cy="1050840"/>
          </a:xfrm>
          <a:prstGeom prst="rect">
            <a:avLst/>
          </a:prstGeom>
          <a:ln w="0">
            <a:noFill/>
          </a:ln>
        </p:spPr>
      </p:pic>
      <p:pic>
        <p:nvPicPr>
          <p:cNvPr id="1248" name="" descr=""/>
          <p:cNvPicPr/>
          <p:nvPr/>
        </p:nvPicPr>
        <p:blipFill>
          <a:blip r:embed="rId2"/>
          <a:stretch/>
        </p:blipFill>
        <p:spPr>
          <a:xfrm>
            <a:off x="1828800" y="3657600"/>
            <a:ext cx="5951880" cy="846720"/>
          </a:xfrm>
          <a:prstGeom prst="rect">
            <a:avLst/>
          </a:prstGeom>
          <a:ln w="0">
            <a:noFill/>
          </a:ln>
        </p:spPr>
      </p:pic>
      <p:pic>
        <p:nvPicPr>
          <p:cNvPr id="1249" name="" descr=""/>
          <p:cNvPicPr/>
          <p:nvPr/>
        </p:nvPicPr>
        <p:blipFill>
          <a:blip r:embed="rId3"/>
          <a:stretch/>
        </p:blipFill>
        <p:spPr>
          <a:xfrm>
            <a:off x="1828800" y="4572000"/>
            <a:ext cx="6447240" cy="513360"/>
          </a:xfrm>
          <a:prstGeom prst="rect">
            <a:avLst/>
          </a:prstGeom>
          <a:ln w="0">
            <a:noFill/>
          </a:ln>
        </p:spPr>
      </p:pic>
      <p:sp>
        <p:nvSpPr>
          <p:cNvPr id="1250" name=""/>
          <p:cNvSpPr/>
          <p:nvPr/>
        </p:nvSpPr>
        <p:spPr>
          <a:xfrm>
            <a:off x="1828800" y="1555920"/>
            <a:ext cx="22086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Absolute pathname:</a:t>
            </a:r>
            <a:endParaRPr b="0" lang="en-US" sz="1800" spc="-1" strike="noStrike">
              <a:latin typeface="Arial"/>
            </a:endParaRPr>
          </a:p>
        </p:txBody>
      </p:sp>
      <p:sp>
        <p:nvSpPr>
          <p:cNvPr id="1251" name=""/>
          <p:cNvSpPr/>
          <p:nvPr/>
        </p:nvSpPr>
        <p:spPr>
          <a:xfrm>
            <a:off x="1676880" y="3200400"/>
            <a:ext cx="22086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Relative pathname:</a:t>
            </a:r>
            <a:endParaRPr b="0" lang="en-US" sz="1800" spc="-1" strike="noStrike">
              <a:latin typeface="Arial"/>
            </a:endParaRPr>
          </a:p>
        </p:txBody>
      </p:sp>
      <p:sp>
        <p:nvSpPr>
          <p:cNvPr id="3" name="PlaceHolder 2"/>
          <p:cNvSpPr>
            <a:spLocks noGrp="1"/>
          </p:cNvSpPr>
          <p:nvPr>
            <p:ph type="sldNum" idx="17"/>
          </p:nvPr>
        </p:nvSpPr>
        <p:spPr/>
        <p:txBody>
          <a:bodyPr/>
          <a:p>
            <a:fld id="{B8C9C3A6-D255-4DC2-89E4-18E9B6015E53}"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Permissions</a:t>
            </a:r>
            <a:endParaRPr b="0" lang="en-US" sz="4400" spc="-1" strike="noStrike">
              <a:latin typeface="Arial"/>
            </a:endParaRPr>
          </a:p>
        </p:txBody>
      </p:sp>
      <p:pic>
        <p:nvPicPr>
          <p:cNvPr id="1253" name="" descr=""/>
          <p:cNvPicPr/>
          <p:nvPr/>
        </p:nvPicPr>
        <p:blipFill>
          <a:blip r:embed="rId1"/>
          <a:stretch/>
        </p:blipFill>
        <p:spPr>
          <a:xfrm>
            <a:off x="1534320" y="1553400"/>
            <a:ext cx="3721680" cy="1188000"/>
          </a:xfrm>
          <a:prstGeom prst="rect">
            <a:avLst/>
          </a:prstGeom>
          <a:ln w="0">
            <a:noFill/>
          </a:ln>
        </p:spPr>
      </p:pic>
      <p:sp>
        <p:nvSpPr>
          <p:cNvPr id="1254" name=""/>
          <p:cNvSpPr/>
          <p:nvPr/>
        </p:nvSpPr>
        <p:spPr>
          <a:xfrm>
            <a:off x="7315200" y="2743200"/>
            <a:ext cx="178560" cy="344160"/>
          </a:xfrm>
          <a:prstGeom prst="rect">
            <a:avLst/>
          </a:prstGeom>
          <a:noFill/>
          <a:ln w="0">
            <a:noFill/>
          </a:ln>
        </p:spPr>
        <p:style>
          <a:lnRef idx="0"/>
          <a:fillRef idx="0"/>
          <a:effectRef idx="0"/>
          <a:fontRef idx="minor"/>
        </p:style>
      </p:sp>
      <p:sp>
        <p:nvSpPr>
          <p:cNvPr id="1255" name=""/>
          <p:cNvSpPr/>
          <p:nvPr/>
        </p:nvSpPr>
        <p:spPr>
          <a:xfrm>
            <a:off x="5257800" y="1629000"/>
            <a:ext cx="1532520" cy="111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r read</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w write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x execute </a:t>
            </a:r>
            <a:endParaRPr b="0" lang="en-US" sz="1800" spc="-1" strike="noStrike">
              <a:latin typeface="Arial"/>
            </a:endParaRPr>
          </a:p>
        </p:txBody>
      </p:sp>
      <p:sp>
        <p:nvSpPr>
          <p:cNvPr id="1256" name=""/>
          <p:cNvSpPr/>
          <p:nvPr/>
        </p:nvSpPr>
        <p:spPr>
          <a:xfrm>
            <a:off x="6858000" y="1629000"/>
            <a:ext cx="2655360" cy="111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  regular file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d  directory</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l  symbolic link</a:t>
            </a:r>
            <a:endParaRPr b="0" lang="en-US" sz="1800" spc="-1" strike="noStrike">
              <a:latin typeface="Arial"/>
            </a:endParaRPr>
          </a:p>
        </p:txBody>
      </p:sp>
      <p:pic>
        <p:nvPicPr>
          <p:cNvPr id="1257" name="" descr=""/>
          <p:cNvPicPr/>
          <p:nvPr/>
        </p:nvPicPr>
        <p:blipFill>
          <a:blip r:embed="rId2"/>
          <a:stretch/>
        </p:blipFill>
        <p:spPr>
          <a:xfrm>
            <a:off x="1600200" y="3179520"/>
            <a:ext cx="7832160" cy="1847880"/>
          </a:xfrm>
          <a:prstGeom prst="rect">
            <a:avLst/>
          </a:prstGeom>
          <a:ln w="0">
            <a:noFill/>
          </a:ln>
        </p:spPr>
      </p:pic>
      <p:sp>
        <p:nvSpPr>
          <p:cNvPr id="3" name="PlaceHolder 2"/>
          <p:cNvSpPr>
            <a:spLocks noGrp="1"/>
          </p:cNvSpPr>
          <p:nvPr>
            <p:ph type="sldNum" idx="17"/>
          </p:nvPr>
        </p:nvSpPr>
        <p:spPr/>
        <p:txBody>
          <a:bodyPr/>
          <a:p>
            <a:fld id="{7C2E303A-CC5B-46A2-B2D7-B6457EAC7196}"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title"/>
          </p:nvPr>
        </p:nvSpPr>
        <p:spPr>
          <a:xfrm>
            <a:off x="1009800" y="42624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Bash special characters</a:t>
            </a:r>
            <a:endParaRPr b="0" lang="en-US" sz="4400" spc="-1" strike="noStrike">
              <a:latin typeface="Arial"/>
            </a:endParaRPr>
          </a:p>
        </p:txBody>
      </p:sp>
      <p:pic>
        <p:nvPicPr>
          <p:cNvPr id="1259" name="" descr=""/>
          <p:cNvPicPr/>
          <p:nvPr/>
        </p:nvPicPr>
        <p:blipFill>
          <a:blip r:embed="rId1"/>
          <a:stretch/>
        </p:blipFill>
        <p:spPr>
          <a:xfrm>
            <a:off x="1600200" y="1261800"/>
            <a:ext cx="8371080" cy="3537360"/>
          </a:xfrm>
          <a:prstGeom prst="rect">
            <a:avLst/>
          </a:prstGeom>
          <a:ln w="0">
            <a:noFill/>
          </a:ln>
        </p:spPr>
      </p:pic>
      <p:sp>
        <p:nvSpPr>
          <p:cNvPr id="1260" name=""/>
          <p:cNvSpPr/>
          <p:nvPr/>
        </p:nvSpPr>
        <p:spPr>
          <a:xfrm>
            <a:off x="1899360" y="4903920"/>
            <a:ext cx="351396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u="sng">
                <a:solidFill>
                  <a:srgbClr val="0000ff"/>
                </a:solidFill>
                <a:uFillTx/>
                <a:latin typeface="Arial"/>
                <a:ea typeface="DejaVu Sans"/>
                <a:hlinkClick r:id="rId2"/>
              </a:rPr>
              <a:t>BashGuide -- Special Characters</a:t>
            </a:r>
            <a:endParaRPr b="0" lang="en-US" sz="1800" spc="-1" strike="noStrike">
              <a:latin typeface="Arial"/>
            </a:endParaRPr>
          </a:p>
        </p:txBody>
      </p:sp>
      <p:sp>
        <p:nvSpPr>
          <p:cNvPr id="3" name="PlaceHolder 2"/>
          <p:cNvSpPr>
            <a:spLocks noGrp="1"/>
          </p:cNvSpPr>
          <p:nvPr>
            <p:ph type="sldNum" idx="17"/>
          </p:nvPr>
        </p:nvSpPr>
        <p:spPr/>
        <p:txBody>
          <a:bodyPr/>
          <a:p>
            <a:fld id="{4C08ACD9-BEE8-42D8-A969-248752F5CDF8}"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
          <p:cNvSpPr/>
          <p:nvPr/>
        </p:nvSpPr>
        <p:spPr>
          <a:xfrm>
            <a:off x="3038040" y="1143000"/>
            <a:ext cx="5189400" cy="282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It's been said that “graphical user interfaces make easy tasks easy, while command line interfaces make difficult tasks possible”</a:t>
            </a:r>
            <a:endParaRPr b="0" lang="en-US" sz="3200" spc="-1" strike="noStrike">
              <a:latin typeface="Arial"/>
            </a:endParaRPr>
          </a:p>
        </p:txBody>
      </p:sp>
      <p:pic>
        <p:nvPicPr>
          <p:cNvPr id="1262" name="" descr=""/>
          <p:cNvPicPr/>
          <p:nvPr/>
        </p:nvPicPr>
        <p:blipFill>
          <a:blip r:embed="rId1"/>
          <a:stretch/>
        </p:blipFill>
        <p:spPr>
          <a:xfrm>
            <a:off x="1281960" y="-3600"/>
            <a:ext cx="7525080" cy="5668200"/>
          </a:xfrm>
          <a:prstGeom prst="rect">
            <a:avLst/>
          </a:prstGeom>
          <a:ln w="0">
            <a:noFill/>
          </a:ln>
        </p:spPr>
      </p:pic>
      <p:sp>
        <p:nvSpPr>
          <p:cNvPr id="1263" name=""/>
          <p:cNvSpPr/>
          <p:nvPr/>
        </p:nvSpPr>
        <p:spPr>
          <a:xfrm>
            <a:off x="6352560" y="4627800"/>
            <a:ext cx="2789280" cy="856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i="1" lang="en-US" sz="1400" spc="-1" strike="noStrike">
                <a:solidFill>
                  <a:srgbClr val="000000"/>
                </a:solidFill>
                <a:latin typeface="Arial"/>
                <a:ea typeface="DejaVu Sans"/>
              </a:rPr>
              <a:t>The Linux Command Line</a:t>
            </a:r>
            <a:endParaRPr b="0" lang="en-US" sz="1400" spc="-1" strike="noStrike">
              <a:latin typeface="Arial"/>
            </a:endParaRPr>
          </a:p>
          <a:p>
            <a:pPr algn="ctr">
              <a:lnSpc>
                <a:spcPct val="100000"/>
              </a:lnSpc>
              <a:buNone/>
            </a:pPr>
            <a:r>
              <a:rPr b="1" i="1" lang="en-US" sz="800" spc="-1" strike="noStrike">
                <a:solidFill>
                  <a:srgbClr val="000000"/>
                </a:solidFill>
                <a:latin typeface="Arial"/>
                <a:ea typeface="DejaVu Sans"/>
              </a:rPr>
              <a:t>Fifth Internet Edition</a:t>
            </a:r>
            <a:endParaRPr b="0" lang="en-US" sz="800" spc="-1" strike="noStrike">
              <a:latin typeface="Arial"/>
            </a:endParaRPr>
          </a:p>
          <a:p>
            <a:pPr algn="ctr">
              <a:lnSpc>
                <a:spcPct val="100000"/>
              </a:lnSpc>
              <a:buNone/>
            </a:pPr>
            <a:endParaRPr b="0" lang="en-US" sz="1400" spc="-1" strike="noStrike">
              <a:latin typeface="Arial"/>
            </a:endParaRPr>
          </a:p>
          <a:p>
            <a:pPr algn="ctr">
              <a:lnSpc>
                <a:spcPct val="100000"/>
              </a:lnSpc>
              <a:buNone/>
            </a:pPr>
            <a:r>
              <a:rPr b="0" lang="en-US" sz="1200" spc="-1" strike="noStrike">
                <a:solidFill>
                  <a:srgbClr val="000000"/>
                </a:solidFill>
                <a:latin typeface="Arial"/>
                <a:ea typeface="DejaVu Sans"/>
              </a:rPr>
              <a:t>- William Shotts</a:t>
            </a:r>
            <a:endParaRPr b="0" lang="en-US" sz="1200" spc="-1" strike="noStrike">
              <a:latin typeface="Arial"/>
            </a:endParaRPr>
          </a:p>
        </p:txBody>
      </p:sp>
      <p:sp>
        <p:nvSpPr>
          <p:cNvPr id="2" name="PlaceHolder 1"/>
          <p:cNvSpPr>
            <a:spLocks noGrp="1"/>
          </p:cNvSpPr>
          <p:nvPr>
            <p:ph type="sldNum" idx="17"/>
          </p:nvPr>
        </p:nvSpPr>
        <p:spPr/>
        <p:txBody>
          <a:bodyPr/>
          <a:p>
            <a:fld id="{D6F27546-3606-473D-BFA1-980DAD40032C}"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ubTitle"/>
          </p:nvPr>
        </p:nvSpPr>
        <p:spPr>
          <a:xfrm>
            <a:off x="1620000" y="216000"/>
            <a:ext cx="8096400" cy="433656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Data Management</a:t>
            </a:r>
            <a:endParaRPr b="0" lang="en-US" sz="7200" spc="-1" strike="noStrike">
              <a:latin typeface="Arial"/>
            </a:endParaRPr>
          </a:p>
        </p:txBody>
      </p:sp>
      <p:sp>
        <p:nvSpPr>
          <p:cNvPr id="3" name="PlaceHolder 2"/>
          <p:cNvSpPr>
            <a:spLocks noGrp="1"/>
          </p:cNvSpPr>
          <p:nvPr>
            <p:ph type="sldNum" idx="20"/>
          </p:nvPr>
        </p:nvSpPr>
        <p:spPr/>
        <p:txBody>
          <a:bodyPr/>
          <a:p>
            <a:fld id="{19AC55CE-E892-40D5-9CFA-81E51206C110}"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title"/>
          </p:nvPr>
        </p:nvSpPr>
        <p:spPr>
          <a:xfrm>
            <a:off x="914400" y="228600"/>
            <a:ext cx="9069840" cy="94428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66" name=""/>
          <p:cNvSpPr/>
          <p:nvPr/>
        </p:nvSpPr>
        <p:spPr>
          <a:xfrm>
            <a:off x="1600200" y="1172520"/>
            <a:ext cx="4341240" cy="187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67" name="" descr=""/>
          <p:cNvPicPr/>
          <p:nvPr/>
        </p:nvPicPr>
        <p:blipFill>
          <a:blip r:embed="rId1"/>
          <a:stretch/>
        </p:blipFill>
        <p:spPr>
          <a:xfrm>
            <a:off x="1828800" y="2057400"/>
            <a:ext cx="2741040" cy="2741040"/>
          </a:xfrm>
          <a:prstGeom prst="rect">
            <a:avLst/>
          </a:prstGeom>
          <a:ln w="0">
            <a:noFill/>
          </a:ln>
        </p:spPr>
      </p:pic>
      <p:pic>
        <p:nvPicPr>
          <p:cNvPr id="1268" name="" descr=""/>
          <p:cNvPicPr/>
          <p:nvPr/>
        </p:nvPicPr>
        <p:blipFill>
          <a:blip r:embed="rId2"/>
          <a:stretch/>
        </p:blipFill>
        <p:spPr>
          <a:xfrm>
            <a:off x="5257800" y="1486080"/>
            <a:ext cx="4404240" cy="3542400"/>
          </a:xfrm>
          <a:prstGeom prst="rect">
            <a:avLst/>
          </a:prstGeom>
          <a:ln w="0">
            <a:noFill/>
          </a:ln>
        </p:spPr>
      </p:pic>
      <p:sp>
        <p:nvSpPr>
          <p:cNvPr id="3" name="PlaceHolder 2"/>
          <p:cNvSpPr>
            <a:spLocks noGrp="1"/>
          </p:cNvSpPr>
          <p:nvPr>
            <p:ph type="sldNum" idx="23"/>
          </p:nvPr>
        </p:nvSpPr>
        <p:spPr/>
        <p:txBody>
          <a:bodyPr/>
          <a:p>
            <a:fld id="{8C01996D-2918-49E5-9E98-94685CEF7676}"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Learning objectives</a:t>
            </a:r>
            <a:endParaRPr b="0" lang="en-US" sz="4400" spc="-1" strike="noStrike">
              <a:latin typeface="Arial"/>
            </a:endParaRPr>
          </a:p>
        </p:txBody>
      </p:sp>
      <p:sp>
        <p:nvSpPr>
          <p:cNvPr id="1225" name="PlaceHolder 2"/>
          <p:cNvSpPr>
            <a:spLocks noGrp="1"/>
          </p:cNvSpPr>
          <p:nvPr>
            <p:ph/>
          </p:nvPr>
        </p:nvSpPr>
        <p:spPr>
          <a:xfrm>
            <a:off x="1599840" y="1129680"/>
            <a:ext cx="8228520" cy="412668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2000" spc="-1" strike="noStrike">
                <a:latin typeface="Arial"/>
              </a:rPr>
              <a:t>HPC Server environment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Learn the basics of a HPC file architecture </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Arial"/>
              </a:rPr>
              <a:t>Command-line</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Understanding the Unix-like file system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Command line structure</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File system navigation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Manipulating files and directories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Show important variable that determine facts about the system's config</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Wildcards and expansion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Why the command-line?</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Fira Mono"/>
              </a:rPr>
              <a:t>Data management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Understanding BICB workflows and how to effectively organize, execute, and manage them</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Discussion about software installation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2000" spc="-1" strike="noStrike">
                <a:latin typeface="Arial"/>
                <a:ea typeface="Noto Sans CJK SC"/>
              </a:rPr>
              <a:t> </a:t>
            </a:r>
            <a:endParaRPr b="0" lang="en-US" sz="2000" spc="-1" strike="noStrike">
              <a:latin typeface="Arial"/>
            </a:endParaRPr>
          </a:p>
        </p:txBody>
      </p:sp>
      <p:sp>
        <p:nvSpPr>
          <p:cNvPr id="1226" name=""/>
          <p:cNvSpPr/>
          <p:nvPr/>
        </p:nvSpPr>
        <p:spPr>
          <a:xfrm>
            <a:off x="5875920" y="1171440"/>
            <a:ext cx="5552640" cy="400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p:txBody>
      </p:sp>
      <p:sp>
        <p:nvSpPr>
          <p:cNvPr id="4" name="PlaceHolder 3"/>
          <p:cNvSpPr>
            <a:spLocks noGrp="1"/>
          </p:cNvSpPr>
          <p:nvPr>
            <p:ph type="sldNum" idx="2"/>
          </p:nvPr>
        </p:nvSpPr>
        <p:spPr/>
        <p:txBody>
          <a:bodyPr/>
          <a:p>
            <a:fld id="{D43B98DC-7AE8-4775-A024-BC75CF306679}"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title"/>
          </p:nvPr>
        </p:nvSpPr>
        <p:spPr>
          <a:xfrm>
            <a:off x="914400" y="228600"/>
            <a:ext cx="9069840" cy="94428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70" name=""/>
          <p:cNvSpPr/>
          <p:nvPr/>
        </p:nvSpPr>
        <p:spPr>
          <a:xfrm>
            <a:off x="1600200" y="1172520"/>
            <a:ext cx="4341240" cy="187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71" name="" descr=""/>
          <p:cNvPicPr/>
          <p:nvPr/>
        </p:nvPicPr>
        <p:blipFill>
          <a:blip r:embed="rId1"/>
          <a:stretch/>
        </p:blipFill>
        <p:spPr>
          <a:xfrm>
            <a:off x="1828800" y="2057400"/>
            <a:ext cx="2741040" cy="2741040"/>
          </a:xfrm>
          <a:prstGeom prst="rect">
            <a:avLst/>
          </a:prstGeom>
          <a:ln w="0">
            <a:noFill/>
          </a:ln>
        </p:spPr>
      </p:pic>
      <p:pic>
        <p:nvPicPr>
          <p:cNvPr id="1272" name="" descr=""/>
          <p:cNvPicPr/>
          <p:nvPr/>
        </p:nvPicPr>
        <p:blipFill>
          <a:blip r:embed="rId2"/>
          <a:stretch/>
        </p:blipFill>
        <p:spPr>
          <a:xfrm>
            <a:off x="5261040" y="1600200"/>
            <a:ext cx="4568040" cy="2971080"/>
          </a:xfrm>
          <a:prstGeom prst="rect">
            <a:avLst/>
          </a:prstGeom>
          <a:ln w="0">
            <a:noFill/>
          </a:ln>
        </p:spPr>
      </p:pic>
      <p:sp>
        <p:nvSpPr>
          <p:cNvPr id="3" name="PlaceHolder 2"/>
          <p:cNvSpPr>
            <a:spLocks noGrp="1"/>
          </p:cNvSpPr>
          <p:nvPr>
            <p:ph type="sldNum" idx="23"/>
          </p:nvPr>
        </p:nvSpPr>
        <p:spPr/>
        <p:txBody>
          <a:bodyPr/>
          <a:p>
            <a:fld id="{E1941D82-21C2-4B47-AB62-636979581EC5}"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Lab notebook (daybook)</a:t>
            </a:r>
            <a:endParaRPr b="0" lang="en-US" sz="4400" spc="-1" strike="noStrike">
              <a:latin typeface="Arial"/>
            </a:endParaRPr>
          </a:p>
        </p:txBody>
      </p:sp>
      <p:pic>
        <p:nvPicPr>
          <p:cNvPr id="1274" name="" descr=""/>
          <p:cNvPicPr/>
          <p:nvPr/>
        </p:nvPicPr>
        <p:blipFill>
          <a:blip r:embed="rId1"/>
          <a:stretch/>
        </p:blipFill>
        <p:spPr>
          <a:xfrm>
            <a:off x="2743200" y="1371600"/>
            <a:ext cx="5484960" cy="3702240"/>
          </a:xfrm>
          <a:prstGeom prst="rect">
            <a:avLst/>
          </a:prstGeom>
          <a:ln w="0">
            <a:noFill/>
          </a:ln>
        </p:spPr>
      </p:pic>
      <p:sp>
        <p:nvSpPr>
          <p:cNvPr id="3" name="PlaceHolder 2"/>
          <p:cNvSpPr>
            <a:spLocks noGrp="1"/>
          </p:cNvSpPr>
          <p:nvPr>
            <p:ph type="sldNum" idx="23"/>
          </p:nvPr>
        </p:nvSpPr>
        <p:spPr/>
        <p:txBody>
          <a:bodyPr/>
          <a:p>
            <a:fld id="{6B0C4046-0852-40A8-9C72-36971A701F5A}"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1273680" y="0"/>
            <a:ext cx="8096400" cy="93240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Software &amp; Package managers</a:t>
            </a:r>
            <a:endParaRPr b="0" lang="en-US" sz="3300" spc="-1" strike="noStrike">
              <a:latin typeface="Arial"/>
            </a:endParaRPr>
          </a:p>
        </p:txBody>
      </p:sp>
      <p:pic>
        <p:nvPicPr>
          <p:cNvPr id="1276" name="" descr=""/>
          <p:cNvPicPr/>
          <p:nvPr/>
        </p:nvPicPr>
        <p:blipFill>
          <a:blip r:embed="rId1"/>
          <a:stretch/>
        </p:blipFill>
        <p:spPr>
          <a:xfrm>
            <a:off x="7771680" y="907200"/>
            <a:ext cx="912600" cy="1376280"/>
          </a:xfrm>
          <a:prstGeom prst="rect">
            <a:avLst/>
          </a:prstGeom>
          <a:ln w="18000">
            <a:noFill/>
          </a:ln>
        </p:spPr>
      </p:pic>
      <p:pic>
        <p:nvPicPr>
          <p:cNvPr id="1277" name="" descr=""/>
          <p:cNvPicPr/>
          <p:nvPr/>
        </p:nvPicPr>
        <p:blipFill>
          <a:blip r:embed="rId2"/>
          <a:stretch/>
        </p:blipFill>
        <p:spPr>
          <a:xfrm>
            <a:off x="7125480" y="2453760"/>
            <a:ext cx="2952720" cy="1658520"/>
          </a:xfrm>
          <a:prstGeom prst="rect">
            <a:avLst/>
          </a:prstGeom>
          <a:ln w="18000">
            <a:noFill/>
          </a:ln>
        </p:spPr>
      </p:pic>
      <p:pic>
        <p:nvPicPr>
          <p:cNvPr id="1278" name="" descr=""/>
          <p:cNvPicPr/>
          <p:nvPr/>
        </p:nvPicPr>
        <p:blipFill>
          <a:blip r:embed="rId3"/>
          <a:stretch/>
        </p:blipFill>
        <p:spPr>
          <a:xfrm>
            <a:off x="1828800" y="3887280"/>
            <a:ext cx="1745280" cy="1596600"/>
          </a:xfrm>
          <a:prstGeom prst="rect">
            <a:avLst/>
          </a:prstGeom>
          <a:ln w="18000">
            <a:noFill/>
          </a:ln>
        </p:spPr>
      </p:pic>
      <p:pic>
        <p:nvPicPr>
          <p:cNvPr id="1279" name="" descr=""/>
          <p:cNvPicPr/>
          <p:nvPr/>
        </p:nvPicPr>
        <p:blipFill>
          <a:blip r:embed="rId4"/>
          <a:stretch/>
        </p:blipFill>
        <p:spPr>
          <a:xfrm>
            <a:off x="1730160" y="1948680"/>
            <a:ext cx="1467720" cy="1482480"/>
          </a:xfrm>
          <a:prstGeom prst="rect">
            <a:avLst/>
          </a:prstGeom>
          <a:ln w="18000">
            <a:noFill/>
          </a:ln>
        </p:spPr>
      </p:pic>
      <p:pic>
        <p:nvPicPr>
          <p:cNvPr id="1280" name="" descr=""/>
          <p:cNvPicPr/>
          <p:nvPr/>
        </p:nvPicPr>
        <p:blipFill>
          <a:blip r:embed="rId5"/>
          <a:stretch/>
        </p:blipFill>
        <p:spPr>
          <a:xfrm>
            <a:off x="4591440" y="3111840"/>
            <a:ext cx="1584000" cy="1229040"/>
          </a:xfrm>
          <a:prstGeom prst="rect">
            <a:avLst/>
          </a:prstGeom>
          <a:ln w="18000">
            <a:noFill/>
          </a:ln>
        </p:spPr>
      </p:pic>
      <p:pic>
        <p:nvPicPr>
          <p:cNvPr id="1281" name="" descr=""/>
          <p:cNvPicPr/>
          <p:nvPr/>
        </p:nvPicPr>
        <p:blipFill>
          <a:blip r:embed="rId6"/>
          <a:stretch/>
        </p:blipFill>
        <p:spPr>
          <a:xfrm>
            <a:off x="8915400" y="686520"/>
            <a:ext cx="1139760" cy="1139760"/>
          </a:xfrm>
          <a:prstGeom prst="rect">
            <a:avLst/>
          </a:prstGeom>
          <a:ln w="0">
            <a:noFill/>
          </a:ln>
        </p:spPr>
      </p:pic>
      <p:pic>
        <p:nvPicPr>
          <p:cNvPr id="1282" name="" descr=""/>
          <p:cNvPicPr/>
          <p:nvPr/>
        </p:nvPicPr>
        <p:blipFill>
          <a:blip r:embed="rId7"/>
          <a:stretch/>
        </p:blipFill>
        <p:spPr>
          <a:xfrm>
            <a:off x="4114800" y="934920"/>
            <a:ext cx="1078920" cy="1078920"/>
          </a:xfrm>
          <a:prstGeom prst="rect">
            <a:avLst/>
          </a:prstGeom>
          <a:ln w="0">
            <a:noFill/>
          </a:ln>
        </p:spPr>
      </p:pic>
      <p:pic>
        <p:nvPicPr>
          <p:cNvPr id="1283" name="" descr=""/>
          <p:cNvPicPr/>
          <p:nvPr/>
        </p:nvPicPr>
        <p:blipFill>
          <a:blip r:embed="rId8"/>
          <a:stretch/>
        </p:blipFill>
        <p:spPr>
          <a:xfrm>
            <a:off x="5852880" y="823680"/>
            <a:ext cx="1231200" cy="1231200"/>
          </a:xfrm>
          <a:prstGeom prst="rect">
            <a:avLst/>
          </a:prstGeom>
          <a:ln w="0">
            <a:noFill/>
          </a:ln>
        </p:spPr>
      </p:pic>
      <p:pic>
        <p:nvPicPr>
          <p:cNvPr id="1284" name="" descr=""/>
          <p:cNvPicPr/>
          <p:nvPr/>
        </p:nvPicPr>
        <p:blipFill>
          <a:blip r:embed="rId9"/>
          <a:stretch/>
        </p:blipFill>
        <p:spPr>
          <a:xfrm>
            <a:off x="4114800" y="4343400"/>
            <a:ext cx="832320" cy="911880"/>
          </a:xfrm>
          <a:prstGeom prst="rect">
            <a:avLst/>
          </a:prstGeom>
          <a:ln w="0">
            <a:noFill/>
          </a:ln>
        </p:spPr>
      </p:pic>
      <p:pic>
        <p:nvPicPr>
          <p:cNvPr id="1285" name="" descr=""/>
          <p:cNvPicPr/>
          <p:nvPr/>
        </p:nvPicPr>
        <p:blipFill>
          <a:blip r:embed="rId10"/>
          <a:stretch/>
        </p:blipFill>
        <p:spPr>
          <a:xfrm>
            <a:off x="5943600" y="2168640"/>
            <a:ext cx="1103400" cy="1103400"/>
          </a:xfrm>
          <a:prstGeom prst="rect">
            <a:avLst/>
          </a:prstGeom>
          <a:ln w="0">
            <a:noFill/>
          </a:ln>
        </p:spPr>
      </p:pic>
      <p:pic>
        <p:nvPicPr>
          <p:cNvPr id="1286" name="" descr=""/>
          <p:cNvPicPr/>
          <p:nvPr/>
        </p:nvPicPr>
        <p:blipFill>
          <a:blip r:embed="rId11"/>
          <a:stretch/>
        </p:blipFill>
        <p:spPr>
          <a:xfrm>
            <a:off x="6400800" y="3923280"/>
            <a:ext cx="1363320" cy="1332000"/>
          </a:xfrm>
          <a:prstGeom prst="rect">
            <a:avLst/>
          </a:prstGeom>
          <a:ln w="0">
            <a:noFill/>
          </a:ln>
        </p:spPr>
      </p:pic>
      <p:pic>
        <p:nvPicPr>
          <p:cNvPr id="1287" name="" descr=""/>
          <p:cNvPicPr/>
          <p:nvPr/>
        </p:nvPicPr>
        <p:blipFill>
          <a:blip r:embed="rId12"/>
          <a:stretch/>
        </p:blipFill>
        <p:spPr>
          <a:xfrm>
            <a:off x="1476720" y="842400"/>
            <a:ext cx="2635560" cy="526680"/>
          </a:xfrm>
          <a:prstGeom prst="rect">
            <a:avLst/>
          </a:prstGeom>
          <a:ln w="0">
            <a:noFill/>
          </a:ln>
        </p:spPr>
      </p:pic>
      <p:pic>
        <p:nvPicPr>
          <p:cNvPr id="1288" name="" descr=""/>
          <p:cNvPicPr/>
          <p:nvPr/>
        </p:nvPicPr>
        <p:blipFill>
          <a:blip r:embed="rId13"/>
          <a:stretch/>
        </p:blipFill>
        <p:spPr>
          <a:xfrm>
            <a:off x="1600200" y="1371600"/>
            <a:ext cx="2106720" cy="546480"/>
          </a:xfrm>
          <a:prstGeom prst="rect">
            <a:avLst/>
          </a:prstGeom>
          <a:ln w="0">
            <a:noFill/>
          </a:ln>
        </p:spPr>
      </p:pic>
      <p:pic>
        <p:nvPicPr>
          <p:cNvPr id="1289" name="" descr=""/>
          <p:cNvPicPr/>
          <p:nvPr/>
        </p:nvPicPr>
        <p:blipFill>
          <a:blip r:embed="rId14"/>
          <a:stretch/>
        </p:blipFill>
        <p:spPr>
          <a:xfrm>
            <a:off x="2823480" y="2286000"/>
            <a:ext cx="2431800" cy="1140480"/>
          </a:xfrm>
          <a:prstGeom prst="rect">
            <a:avLst/>
          </a:prstGeom>
          <a:ln w="0">
            <a:noFill/>
          </a:ln>
        </p:spPr>
      </p:pic>
      <p:pic>
        <p:nvPicPr>
          <p:cNvPr id="1290" name="" descr=""/>
          <p:cNvPicPr/>
          <p:nvPr/>
        </p:nvPicPr>
        <p:blipFill>
          <a:blip r:embed="rId15"/>
          <a:stretch/>
        </p:blipFill>
        <p:spPr>
          <a:xfrm>
            <a:off x="8001000" y="4313520"/>
            <a:ext cx="1649520" cy="713160"/>
          </a:xfrm>
          <a:prstGeom prst="rect">
            <a:avLst/>
          </a:prstGeom>
          <a:ln w="0">
            <a:noFill/>
          </a:ln>
        </p:spPr>
      </p:pic>
      <p:sp>
        <p:nvSpPr>
          <p:cNvPr id="3" name="PlaceHolder 2"/>
          <p:cNvSpPr>
            <a:spLocks noGrp="1"/>
          </p:cNvSpPr>
          <p:nvPr>
            <p:ph type="sldNum" idx="26"/>
          </p:nvPr>
        </p:nvSpPr>
        <p:spPr/>
        <p:txBody>
          <a:bodyPr/>
          <a:p>
            <a:fld id="{E1A67FB9-83B9-4C90-8C52-389B08EE0198}"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ubTitle"/>
          </p:nvPr>
        </p:nvSpPr>
        <p:spPr>
          <a:xfrm>
            <a:off x="1620000" y="216000"/>
            <a:ext cx="8096400" cy="433656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Server Navigation</a:t>
            </a:r>
            <a:endParaRPr b="0" lang="en-US" sz="7200" spc="-1" strike="noStrike">
              <a:latin typeface="Arial"/>
            </a:endParaRPr>
          </a:p>
        </p:txBody>
      </p:sp>
      <p:sp>
        <p:nvSpPr>
          <p:cNvPr id="3" name="PlaceHolder 2"/>
          <p:cNvSpPr>
            <a:spLocks noGrp="1"/>
          </p:cNvSpPr>
          <p:nvPr>
            <p:ph type="sldNum" idx="2"/>
          </p:nvPr>
        </p:nvSpPr>
        <p:spPr/>
        <p:txBody>
          <a:bodyPr/>
          <a:p>
            <a:fld id="{358F5E38-902F-422A-AC77-089BD8C44084}"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title"/>
          </p:nvPr>
        </p:nvSpPr>
        <p:spPr>
          <a:xfrm>
            <a:off x="1620000" y="216000"/>
            <a:ext cx="8096400" cy="6955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Demo &amp; Hands on </a:t>
            </a:r>
            <a:endParaRPr b="0" lang="en-US" sz="4400" spc="-1" strike="noStrike">
              <a:latin typeface="Arial"/>
            </a:endParaRPr>
          </a:p>
        </p:txBody>
      </p:sp>
      <p:pic>
        <p:nvPicPr>
          <p:cNvPr id="1293" name="" descr=""/>
          <p:cNvPicPr/>
          <p:nvPr/>
        </p:nvPicPr>
        <p:blipFill>
          <a:blip r:embed="rId1"/>
          <a:stretch/>
        </p:blipFill>
        <p:spPr>
          <a:xfrm>
            <a:off x="2057400" y="1143000"/>
            <a:ext cx="7388640" cy="4308840"/>
          </a:xfrm>
          <a:prstGeom prst="rect">
            <a:avLst/>
          </a:prstGeom>
          <a:ln w="0">
            <a:noFill/>
          </a:ln>
        </p:spPr>
      </p:pic>
      <p:sp>
        <p:nvSpPr>
          <p:cNvPr id="3" name="PlaceHolder 2"/>
          <p:cNvSpPr>
            <a:spLocks noGrp="1"/>
          </p:cNvSpPr>
          <p:nvPr>
            <p:ph type="sldNum" idx="29"/>
          </p:nvPr>
        </p:nvSpPr>
        <p:spPr/>
        <p:txBody>
          <a:bodyPr/>
          <a:p>
            <a:fld id="{7F132DB7-81F6-4C86-A952-526537D97025}" type="slidenum">
              <a:t>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
          <p:cNvSpPr/>
          <p:nvPr/>
        </p:nvSpPr>
        <p:spPr>
          <a:xfrm>
            <a:off x="1009080" y="412560"/>
            <a:ext cx="9069480" cy="438588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6600" spc="-1" strike="noStrike">
                <a:solidFill>
                  <a:srgbClr val="000000"/>
                </a:solidFill>
                <a:latin typeface="Fira Mono"/>
                <a:ea typeface="DejaVu Sans"/>
              </a:rPr>
              <a:t>High Performance Computing</a:t>
            </a:r>
            <a:endParaRPr b="0" lang="en-US" sz="6600" spc="-1" strike="noStrike">
              <a:latin typeface="Arial"/>
            </a:endParaRPr>
          </a:p>
        </p:txBody>
      </p:sp>
      <p:sp>
        <p:nvSpPr>
          <p:cNvPr id="2" name="PlaceHolder 1"/>
          <p:cNvSpPr>
            <a:spLocks noGrp="1"/>
          </p:cNvSpPr>
          <p:nvPr>
            <p:ph type="sldNum" idx="5"/>
          </p:nvPr>
        </p:nvSpPr>
        <p:spPr/>
        <p:txBody>
          <a:bodyPr/>
          <a:p>
            <a:fld id="{D948A1E0-36C8-46BC-903F-DC1F0BA36A4B}"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title"/>
          </p:nvPr>
        </p:nvSpPr>
        <p:spPr>
          <a:xfrm>
            <a:off x="1600200" y="220320"/>
            <a:ext cx="7887600" cy="691200"/>
          </a:xfrm>
          <a:prstGeom prst="rect">
            <a:avLst/>
          </a:prstGeom>
          <a:noFill/>
          <a:ln w="0">
            <a:noFill/>
          </a:ln>
        </p:spPr>
        <p:txBody>
          <a:bodyPr lIns="0" rIns="0" tIns="0" bIns="0" anchor="ctr">
            <a:normAutofit fontScale="94000"/>
          </a:bodyPr>
          <a:p>
            <a:pPr algn="ctr">
              <a:lnSpc>
                <a:spcPct val="100000"/>
              </a:lnSpc>
              <a:spcBef>
                <a:spcPts val="1009"/>
              </a:spcBef>
              <a:buNone/>
            </a:pPr>
            <a:r>
              <a:rPr b="0" lang="en-US" sz="2400" spc="-1" strike="noStrike">
                <a:solidFill>
                  <a:srgbClr val="050505"/>
                </a:solidFill>
                <a:latin typeface="Fira Mono"/>
              </a:rPr>
              <a:t>Local machine ↔ Remote Servers ↔ Cloud Computing</a:t>
            </a:r>
            <a:endParaRPr b="0" lang="en-US" sz="2400" spc="-1" strike="noStrike">
              <a:latin typeface="Arial"/>
            </a:endParaRPr>
          </a:p>
        </p:txBody>
      </p:sp>
      <p:pic>
        <p:nvPicPr>
          <p:cNvPr id="1229" name="" descr=""/>
          <p:cNvPicPr/>
          <p:nvPr/>
        </p:nvPicPr>
        <p:blipFill>
          <a:blip r:embed="rId1"/>
          <a:stretch/>
        </p:blipFill>
        <p:spPr>
          <a:xfrm>
            <a:off x="6383520" y="914400"/>
            <a:ext cx="3331440" cy="2054520"/>
          </a:xfrm>
          <a:prstGeom prst="rect">
            <a:avLst/>
          </a:prstGeom>
          <a:ln w="18000">
            <a:noFill/>
          </a:ln>
        </p:spPr>
      </p:pic>
      <p:pic>
        <p:nvPicPr>
          <p:cNvPr id="1230" name="" descr=""/>
          <p:cNvPicPr/>
          <p:nvPr/>
        </p:nvPicPr>
        <p:blipFill>
          <a:blip r:embed="rId2"/>
          <a:stretch/>
        </p:blipFill>
        <p:spPr>
          <a:xfrm rot="21588000">
            <a:off x="1989360" y="925200"/>
            <a:ext cx="2961720" cy="2045160"/>
          </a:xfrm>
          <a:prstGeom prst="rect">
            <a:avLst/>
          </a:prstGeom>
          <a:ln w="18000">
            <a:noFill/>
          </a:ln>
        </p:spPr>
      </p:pic>
      <p:pic>
        <p:nvPicPr>
          <p:cNvPr id="1231" name="" descr=""/>
          <p:cNvPicPr/>
          <p:nvPr/>
        </p:nvPicPr>
        <p:blipFill>
          <a:blip r:embed="rId3"/>
          <a:stretch/>
        </p:blipFill>
        <p:spPr>
          <a:xfrm rot="21600">
            <a:off x="3891600" y="2989800"/>
            <a:ext cx="3637800" cy="2665080"/>
          </a:xfrm>
          <a:prstGeom prst="rect">
            <a:avLst/>
          </a:prstGeom>
          <a:ln w="0">
            <a:noFill/>
          </a:ln>
        </p:spPr>
      </p:pic>
      <p:sp>
        <p:nvSpPr>
          <p:cNvPr id="3" name="PlaceHolder 2"/>
          <p:cNvSpPr>
            <a:spLocks noGrp="1"/>
          </p:cNvSpPr>
          <p:nvPr>
            <p:ph type="sldNum" idx="8"/>
          </p:nvPr>
        </p:nvSpPr>
        <p:spPr/>
        <p:txBody>
          <a:bodyPr/>
          <a:p>
            <a:fld id="{02DF1A6D-8544-48FC-B52C-D54B997D38F0}"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504000" y="226080"/>
            <a:ext cx="9069480" cy="94392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HPC topology</a:t>
            </a:r>
            <a:endParaRPr b="0" lang="en-US" sz="4400" spc="-1" strike="noStrike">
              <a:latin typeface="Arial"/>
            </a:endParaRPr>
          </a:p>
        </p:txBody>
      </p:sp>
      <p:pic>
        <p:nvPicPr>
          <p:cNvPr id="1233" name="" descr=""/>
          <p:cNvPicPr/>
          <p:nvPr/>
        </p:nvPicPr>
        <p:blipFill>
          <a:blip r:embed="rId1"/>
          <a:stretch/>
        </p:blipFill>
        <p:spPr>
          <a:xfrm>
            <a:off x="1600200" y="1287720"/>
            <a:ext cx="7771320" cy="3765960"/>
          </a:xfrm>
          <a:prstGeom prst="rect">
            <a:avLst/>
          </a:prstGeom>
          <a:ln w="0">
            <a:noFill/>
          </a:ln>
        </p:spPr>
      </p:pic>
      <p:sp>
        <p:nvSpPr>
          <p:cNvPr id="3" name="PlaceHolder 2"/>
          <p:cNvSpPr>
            <a:spLocks noGrp="1"/>
          </p:cNvSpPr>
          <p:nvPr>
            <p:ph type="sldNum" idx="14"/>
          </p:nvPr>
        </p:nvSpPr>
        <p:spPr/>
        <p:txBody>
          <a:bodyPr/>
          <a:p>
            <a:fld id="{CF21B43D-FDFE-4B5A-8E92-CB36053F8BF8}"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4" name="" descr=""/>
          <p:cNvPicPr/>
          <p:nvPr/>
        </p:nvPicPr>
        <p:blipFill>
          <a:blip r:embed="rId1"/>
          <a:stretch/>
        </p:blipFill>
        <p:spPr>
          <a:xfrm>
            <a:off x="3200400" y="457200"/>
            <a:ext cx="5025600" cy="4847400"/>
          </a:xfrm>
          <a:prstGeom prst="rect">
            <a:avLst/>
          </a:prstGeom>
          <a:ln w="18000">
            <a:noFill/>
          </a:ln>
        </p:spPr>
      </p:pic>
      <p:sp>
        <p:nvSpPr>
          <p:cNvPr id="2" name="PlaceHolder 1"/>
          <p:cNvSpPr>
            <a:spLocks noGrp="1"/>
          </p:cNvSpPr>
          <p:nvPr>
            <p:ph type="sldNum" idx="11"/>
          </p:nvPr>
        </p:nvSpPr>
        <p:spPr/>
        <p:txBody>
          <a:bodyPr/>
          <a:p>
            <a:fld id="{EDA21AE9-D7C1-422A-B592-370DAB880FF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5" name="" descr=""/>
          <p:cNvPicPr/>
          <p:nvPr/>
        </p:nvPicPr>
        <p:blipFill>
          <a:blip r:embed="rId1"/>
          <a:stretch/>
        </p:blipFill>
        <p:spPr>
          <a:xfrm>
            <a:off x="3161880" y="470880"/>
            <a:ext cx="4381200" cy="4786200"/>
          </a:xfrm>
          <a:prstGeom prst="rect">
            <a:avLst/>
          </a:prstGeom>
          <a:ln w="18000">
            <a:noFill/>
          </a:ln>
        </p:spPr>
      </p:pic>
      <p:sp>
        <p:nvSpPr>
          <p:cNvPr id="2" name="PlaceHolder 1"/>
          <p:cNvSpPr>
            <a:spLocks noGrp="1"/>
          </p:cNvSpPr>
          <p:nvPr>
            <p:ph type="sldNum" idx="5"/>
          </p:nvPr>
        </p:nvSpPr>
        <p:spPr/>
        <p:txBody>
          <a:bodyPr/>
          <a:p>
            <a:fld id="{6FF2040D-352F-4241-8F97-191D10336FE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6" name="" descr=""/>
          <p:cNvPicPr/>
          <p:nvPr/>
        </p:nvPicPr>
        <p:blipFill>
          <a:blip r:embed="rId1"/>
          <a:stretch/>
        </p:blipFill>
        <p:spPr>
          <a:xfrm>
            <a:off x="3200400" y="685800"/>
            <a:ext cx="4437720" cy="4485240"/>
          </a:xfrm>
          <a:prstGeom prst="rect">
            <a:avLst/>
          </a:prstGeom>
          <a:ln w="18000">
            <a:noFill/>
          </a:ln>
        </p:spPr>
      </p:pic>
      <p:sp>
        <p:nvSpPr>
          <p:cNvPr id="2" name="PlaceHolder 1"/>
          <p:cNvSpPr>
            <a:spLocks noGrp="1"/>
          </p:cNvSpPr>
          <p:nvPr>
            <p:ph type="sldNum" idx="5"/>
          </p:nvPr>
        </p:nvSpPr>
        <p:spPr/>
        <p:txBody>
          <a:bodyPr/>
          <a:p>
            <a:fld id="{53BC9721-CE7C-4686-B0CD-D0A7B331A0B0}"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1620000" y="216000"/>
            <a:ext cx="8096400" cy="93240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HPC Terminology</a:t>
            </a:r>
            <a:endParaRPr b="0" lang="en-US" sz="3300" spc="-1" strike="noStrike">
              <a:latin typeface="Arial"/>
            </a:endParaRPr>
          </a:p>
        </p:txBody>
      </p:sp>
      <p:sp>
        <p:nvSpPr>
          <p:cNvPr id="1238" name="PlaceHolder 2"/>
          <p:cNvSpPr>
            <a:spLocks noGrp="1"/>
          </p:cNvSpPr>
          <p:nvPr>
            <p:ph/>
          </p:nvPr>
        </p:nvSpPr>
        <p:spPr>
          <a:xfrm>
            <a:off x="1828800" y="1152000"/>
            <a:ext cx="7520400" cy="4102200"/>
          </a:xfrm>
          <a:prstGeom prst="rect">
            <a:avLst/>
          </a:prstGeom>
          <a:noFill/>
          <a:ln w="0">
            <a:noFill/>
          </a:ln>
        </p:spPr>
        <p:txBody>
          <a:bodyPr lIns="0" rIns="0" tIns="0" bIns="0" anchor="t">
            <a:normAutofit fontScale="20000"/>
          </a:bodyPr>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Cluster</a:t>
            </a:r>
            <a:r>
              <a:rPr b="0" lang="en-US" sz="5400" spc="-1" strike="noStrike">
                <a:solidFill>
                  <a:srgbClr val="050505"/>
                </a:solidFill>
                <a:latin typeface="Fira Mono"/>
              </a:rPr>
              <a:t>: Set of connected compute resources. Made up of multiple nodes.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Node</a:t>
            </a:r>
            <a:r>
              <a:rPr b="0" lang="en-US" sz="5400" spc="-1" strike="noStrike">
                <a:solidFill>
                  <a:srgbClr val="050505"/>
                </a:solidFill>
                <a:latin typeface="Fira Mono"/>
              </a:rPr>
              <a:t>: Physical machine that is part of the cluster. Multiple nodes are connected via network to make a cluster.</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Core/CPU</a:t>
            </a:r>
            <a:r>
              <a:rPr b="0" lang="en-US" sz="5400" spc="-1" strike="noStrike">
                <a:solidFill>
                  <a:srgbClr val="050505"/>
                </a:solidFill>
                <a:latin typeface="Fira Mono"/>
              </a:rPr>
              <a:t>: Single processing unit for computing. One node contains many cores or CPUs (central processing unit). Cores, CPUs, and threads are terms in bioinformatics, which are often times synonymous with each other. Although a computer scientist could probably tell you the difference!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GPU</a:t>
            </a:r>
            <a:r>
              <a:rPr b="0" lang="en-US" sz="5400" spc="-1" strike="noStrike">
                <a:solidFill>
                  <a:srgbClr val="050505"/>
                </a:solidFill>
                <a:latin typeface="Fira Mono"/>
              </a:rPr>
              <a:t>: Graphics processing unit, specialized hardware that is designed to accelerate the rendering of graphics and parallel processing.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Partition</a:t>
            </a:r>
            <a:r>
              <a:rPr b="0" lang="en-US" sz="5400" spc="-1" strike="noStrike">
                <a:solidFill>
                  <a:srgbClr val="050505"/>
                </a:solidFill>
                <a:latin typeface="Fira Mono"/>
              </a:rPr>
              <a:t>: Queue where to run jobs. Has resource limits and access controls.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Job</a:t>
            </a:r>
            <a:r>
              <a:rPr b="0" lang="en-US" sz="5400" spc="-1" strike="noStrike">
                <a:solidFill>
                  <a:srgbClr val="050505"/>
                </a:solidFill>
                <a:latin typeface="Fira Mono"/>
              </a:rPr>
              <a:t>: A reservation on the system to run commands. Resource request that can be used to perform compute tasks. CPU (and optionally GPU), memory, disk space for a specified time.</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Step</a:t>
            </a:r>
            <a:r>
              <a:rPr b="0" lang="en-US" sz="5400" spc="-1" strike="noStrike">
                <a:solidFill>
                  <a:srgbClr val="050505"/>
                </a:solidFill>
                <a:latin typeface="Fira Mono"/>
              </a:rPr>
              <a:t>: A specific command or compute task within a job. A job is made up of one or more steps.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Task</a:t>
            </a:r>
            <a:r>
              <a:rPr b="0" lang="en-US" sz="5400" spc="-1" strike="noStrike">
                <a:solidFill>
                  <a:srgbClr val="050505"/>
                </a:solidFill>
                <a:latin typeface="Fira Mono"/>
              </a:rPr>
              <a:t>: A compute process that needs to be run. One or more tasks make up a step.</a:t>
            </a:r>
            <a:endParaRPr b="0" lang="en-US" sz="5400" spc="-1" strike="noStrike">
              <a:latin typeface="Arial"/>
            </a:endParaRPr>
          </a:p>
        </p:txBody>
      </p:sp>
      <p:sp>
        <p:nvSpPr>
          <p:cNvPr id="4" name="PlaceHolder 3"/>
          <p:cNvSpPr>
            <a:spLocks noGrp="1"/>
          </p:cNvSpPr>
          <p:nvPr>
            <p:ph type="sldNum" idx="8"/>
          </p:nvPr>
        </p:nvSpPr>
        <p:spPr/>
        <p:txBody>
          <a:bodyPr/>
          <a:p>
            <a:fld id="{BFBF943C-C907-4AEB-8B2B-5B87CE79757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2022-10-09T23:36:58Z</dcterms:created>
  <dc:creator/>
  <dc:description/>
  <dc:language>en-US</dc:language>
  <cp:lastModifiedBy/>
  <dcterms:modified xsi:type="dcterms:W3CDTF">2024-06-17T08:49:32Z</dcterms:modified>
  <cp:revision>40</cp:revision>
  <dc:subject/>
  <dc:title>DNA</dc:title>
</cp:coreProperties>
</file>

<file path=docProps/custom.xml><?xml version="1.0" encoding="utf-8"?>
<Properties xmlns="http://schemas.openxmlformats.org/officeDocument/2006/custom-properties" xmlns:vt="http://schemas.openxmlformats.org/officeDocument/2006/docPropsVTypes"/>
</file>